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뜻으로 그리스도 예수 안에 있는 생명의 약속을 따라 그리스도 예수의 사도가 된 나 바울이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이제는 우리 구주 그리스도 예수께서 나타나심으로 환히 드러났습니다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그리스도께서는 죽음을 폐하시고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복음으로 생명과 썩지 않음을 환히 보이셨습니다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2147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이 복음을 전하는 선포자와 사도와 교사로 임명을 받았습니다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20892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나는 이런 고난을 당하면서도 부끄러워하지 않습니다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믿어 온 분을 잘 알고 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내가 맡은 것을 그분이 그 날까지 지켜 주실 수 있음을 확신합니다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08701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그대는 그리스도 예수 안에 있는 믿음과 사랑으로 나에게서 들은 건전한 말씀을 본보기로 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98526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안에 살고 계시는 성령으로 말미암아 그 맡은 바 선한 것을 지키십시오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7063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그대도 알다시피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아시아에 있는 사람이 모두 나를 버렸습니다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 가운데는 부겔로와 허모게네가 들어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53229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오네시보로의 집에 자비를 베풀어 주시기를 빕니다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여러 번 나에게 용기를 북돋아 주었고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쇠사슬에 매인 것을 부끄러워하지 않았고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109731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로마에 와서는 더욱 열심으로 나를 찾아 만나 주었습니다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0337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날에 주님께서 그에게 자비를 내리시기를 바랍니다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그대는 그가 에베소에서 얼마나 많이 봉사했는가를 잘 알고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77278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사랑하는 아들 디모데에게 이 편지를 씁니다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 아버지와 우리 주 그리스도 예수께서 내려주시는 은혜와 자비와 평화가 그대에게 있기를 빕니다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01978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밤낮으로 기도를 할 때에 끊임없이 그대를 기억하면서 하나님께 감사를 드립니다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조상들을 본받아 깨끗한 양심으로 하나님을 섬깁니다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6279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그대의 눈물을 기억하면서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그대를 보기를 원합니다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그대를 만나봄으로 나는 기쁨이 충만해지고 싶습니다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75554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그대 속에 있는 거짓 없는 믿음을 기억합니다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믿음은 먼저 그대의 외할머니 로이스와 어머니 유니게 속에 깃들여 있었는데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그것이 그대 속에도 깃들여 있음을 나는 확신합니다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96687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이런 이유로 나는 그대를 일깨워서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안수로 말미암아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 속에 간직하고 있는 하나님의 은사에 다시 불을 붙이게 하려고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21425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하나님께서는 우리에게 비겁함의 영을 주신 것이 아니라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능력과 사랑과 절제의 영을 주셨습니다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4688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그대는 우리 주님에 대하여 증언하는 일이나 주님을 위하여 갇힌 몸이 된 나를 부끄러워하지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능력을 힘입어 복음을 위하여 고난을 함께 겪으십시오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9249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딤후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우리를 구원해 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거룩한 부르심으로 불러주셨습니다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우리의 행실을 따라 하신 것이 아니요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계획과 은혜를 따라 하신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은혜는 영원 전에 그리스도 예수 안에서 우리에게 주신 것인데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디모데후서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0847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463</Words>
  <Application>Microsoft Office PowerPoint</Application>
  <PresentationFormat>화면 슬라이드 쇼(16:9)</PresentationFormat>
  <Paragraphs>36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3" baseType="lpstr">
      <vt:lpstr>나눔스퀘어 ExtraBold</vt:lpstr>
      <vt:lpstr>Aptos</vt:lpstr>
      <vt:lpstr>Aptos Display</vt:lpstr>
      <vt:lpstr>Arial</vt:lpstr>
      <vt:lpstr>Office 테마</vt:lpstr>
      <vt:lpstr>딤후 1:1. 하나님의 뜻으로 그리스도 예수 안에 있는 생명의 약속을 따라 그리스도 예수의 사도가 된 나 바울이,</vt:lpstr>
      <vt:lpstr>딤후 1:2. 사랑하는 아들 디모데에게 이 편지를 씁니다. 하나님 아버지와 우리 주 그리스도 예수께서 내려주시는 은혜와 자비와 평화가 그대에게 있기를 빕니다.</vt:lpstr>
      <vt:lpstr>딤후 1:3. 나는 밤낮으로 기도를 할 때에 끊임없이 그대를 기억하면서 하나님께 감사를 드립니다. 나는 조상들을 본받아 깨끗한 양심으로 하나님을 섬깁니다.</vt:lpstr>
      <vt:lpstr>딤후 1:4. 나는 그대의 눈물을 기억하면서, 그대를 보기를 원합니다. 그대를 만나봄으로 나는 기쁨이 충만해지고 싶습니다.</vt:lpstr>
      <vt:lpstr>딤후 1:5. 나는 그대 속에 있는 거짓 없는 믿음을 기억합니다. 그 믿음은 먼저 그대의 외할머니 로이스와 어머니 유니게 속에 깃들여 있었는데, 그것이 그대 속에도 깃들여 있음을 나는 확신합니다.</vt:lpstr>
      <vt:lpstr>딤후 1:6. 이런 이유로 나는 그대를 일깨워서, 그대가, 나의 안수로 말미암아, 그대 속에 간직하고 있는 하나님의 은사에 다시 불을 붙이게 하려고 합니다.</vt:lpstr>
      <vt:lpstr>딤후 1:7. 하나님께서는 우리에게 비겁함의 영을 주신 것이 아니라, 능력과 사랑과 절제의 영을 주셨습니다.</vt:lpstr>
      <vt:lpstr>딤후 1:8. 그러므로 그대는 우리 주님에 대하여 증언하는 일이나 주님을 위하여 갇힌 몸이 된 나를 부끄러워하지 말고, 하나님의 능력을 힘입어 복음을 위하여 고난을 함께 겪으십시오.</vt:lpstr>
      <vt:lpstr>딤후 1:9. 하나님께서 우리를 구원해 주시고, 거룩한 부르심으로 불러주셨습니다. 그것은 우리의 행실을 따라 하신 것이 아니요, 하나님의 계획과 은혜를 따라 하신 것입니다. 이 은혜는 영원 전에 그리스도 예수 안에서 우리에게 주신 것인데,</vt:lpstr>
      <vt:lpstr>딤후 1:10. 이제는 우리 구주 그리스도 예수께서 나타나심으로 환히 드러났습니다. 그리스도께서는 죽음을 폐하시고, 복음으로 생명과 썩지 않음을 환히 보이셨습니다.</vt:lpstr>
      <vt:lpstr>딤후 1:11. 나는 이 복음을 전하는 선포자와 사도와 교사로 임명을 받았습니다.</vt:lpstr>
      <vt:lpstr>딤후 1:12. 그러므로 나는 이런 고난을 당하면서도 부끄러워하지 않습니다. 나는, 내가 믿어 온 분을 잘 알고 있고, 또 내가 맡은 것을 그분이 그 날까지 지켜 주실 수 있음을 확신합니다.</vt:lpstr>
      <vt:lpstr>딤후 1:13. 그대는 그리스도 예수 안에 있는 믿음과 사랑으로 나에게서 들은 건전한 말씀을 본보기로 삼고,</vt:lpstr>
      <vt:lpstr>딤후 1:14. 우리 안에 살고 계시는 성령으로 말미암아 그 맡은 바 선한 것을 지키십시오.</vt:lpstr>
      <vt:lpstr>딤후 1:15. 그대도 알다시피, 아시아에 있는 사람이 모두 나를 버렸습니다. 그들 가운데는 부겔로와 허모게네가 들어 있습니다.</vt:lpstr>
      <vt:lpstr>딤후 1:16. 주님께서 오네시보로의 집에 자비를 베풀어 주시기를 빕니다. 그는 여러 번 나에게 용기를 북돋아 주었고, 내가 쇠사슬에 매인 것을 부끄러워하지 않았고,</vt:lpstr>
      <vt:lpstr>딤후 1:17. 로마에 와서는 더욱 열심으로 나를 찾아 만나 주었습니다.</vt:lpstr>
      <vt:lpstr>딤후 1:18. 그 날에 주님께서 그에게 자비를 내리시기를 바랍니다. 그대는 그가 에베소에서 얼마나 많이 봉사했는가를 잘 알고 있습니다.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2024-10-24T04:48:28Z</dcterms:modified>
</cp:coreProperties>
</file>