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9728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75E"/>
    <a:srgbClr val="EC5A6F"/>
    <a:srgbClr val="FE7832"/>
    <a:srgbClr val="424242"/>
    <a:srgbClr val="DBDCE7"/>
    <a:srgbClr val="0070C0"/>
    <a:srgbClr val="E2E2E0"/>
    <a:srgbClr val="4C1420"/>
    <a:srgbClr val="11C2D7"/>
    <a:srgbClr val="105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36" autoAdjust="0"/>
    <p:restoredTop sz="94660"/>
  </p:normalViewPr>
  <p:slideViewPr>
    <p:cSldViewPr snapToGrid="0">
      <p:cViewPr>
        <p:scale>
          <a:sx n="33" d="100"/>
          <a:sy n="33" d="100"/>
        </p:scale>
        <p:origin x="2322" y="14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795781"/>
            <a:ext cx="9326880" cy="382016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63261"/>
            <a:ext cx="8229600" cy="264921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9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4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84200"/>
            <a:ext cx="236601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84200"/>
            <a:ext cx="696087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68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1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735583"/>
            <a:ext cx="9464040" cy="456437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7343143"/>
            <a:ext cx="9464040" cy="24002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3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1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84202"/>
            <a:ext cx="946404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689861"/>
            <a:ext cx="4642008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008120"/>
            <a:ext cx="464200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689861"/>
            <a:ext cx="4664869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008120"/>
            <a:ext cx="466486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8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64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51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579882"/>
            <a:ext cx="5554980" cy="77978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3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579882"/>
            <a:ext cx="5554980" cy="77978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8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84202"/>
            <a:ext cx="94640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921000"/>
            <a:ext cx="94640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4E4A8-1933-4F0A-840A-15E79ADD8853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BA448-AABC-42FF-9398-D71E25113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6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-">
            <a:extLst>
              <a:ext uri="{FF2B5EF4-FFF2-40B4-BE49-F238E27FC236}">
                <a16:creationId xmlns:a16="http://schemas.microsoft.com/office/drawing/2014/main" id="{6553C040-0090-48D6-B643-26BDA8017523}"/>
              </a:ext>
            </a:extLst>
          </p:cNvPr>
          <p:cNvSpPr/>
          <p:nvPr/>
        </p:nvSpPr>
        <p:spPr>
          <a:xfrm>
            <a:off x="5486400" y="3442532"/>
            <a:ext cx="10441858" cy="10972800"/>
          </a:xfrm>
          <a:prstGeom prst="triangle">
            <a:avLst>
              <a:gd name="adj" fmla="val 29772"/>
            </a:avLst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-">
            <a:extLst>
              <a:ext uri="{FF2B5EF4-FFF2-40B4-BE49-F238E27FC236}">
                <a16:creationId xmlns:a16="http://schemas.microsoft.com/office/drawing/2014/main" id="{EA9D198B-BF20-46B9-854B-B3B3813701C6}"/>
              </a:ext>
            </a:extLst>
          </p:cNvPr>
          <p:cNvSpPr/>
          <p:nvPr/>
        </p:nvSpPr>
        <p:spPr>
          <a:xfrm flipV="1">
            <a:off x="-3369858" y="-7167055"/>
            <a:ext cx="10441858" cy="10972800"/>
          </a:xfrm>
          <a:prstGeom prst="triangle">
            <a:avLst>
              <a:gd name="adj" fmla="val 82315"/>
            </a:avLst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-">
            <a:extLst>
              <a:ext uri="{FF2B5EF4-FFF2-40B4-BE49-F238E27FC236}">
                <a16:creationId xmlns:a16="http://schemas.microsoft.com/office/drawing/2014/main" id="{6916A88D-B9B5-47BA-930D-5B6B22AD2FA0}"/>
              </a:ext>
            </a:extLst>
          </p:cNvPr>
          <p:cNvSpPr/>
          <p:nvPr/>
        </p:nvSpPr>
        <p:spPr>
          <a:xfrm rot="10168563">
            <a:off x="6087392" y="-1001815"/>
            <a:ext cx="5174200" cy="5437294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-">
            <a:extLst>
              <a:ext uri="{FF2B5EF4-FFF2-40B4-BE49-F238E27FC236}">
                <a16:creationId xmlns:a16="http://schemas.microsoft.com/office/drawing/2014/main" id="{E1BA491B-8A89-4B17-B3FA-1E8A66EA5DB7}"/>
              </a:ext>
            </a:extLst>
          </p:cNvPr>
          <p:cNvSpPr/>
          <p:nvPr/>
        </p:nvSpPr>
        <p:spPr>
          <a:xfrm rot="9166159">
            <a:off x="6182959" y="-2027851"/>
            <a:ext cx="5553026" cy="5835384"/>
          </a:xfrm>
          <a:prstGeom prst="triangle">
            <a:avLst>
              <a:gd name="adj" fmla="val 1864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-">
            <a:extLst>
              <a:ext uri="{FF2B5EF4-FFF2-40B4-BE49-F238E27FC236}">
                <a16:creationId xmlns:a16="http://schemas.microsoft.com/office/drawing/2014/main" id="{6D43277D-B240-4061-955F-59F6F041B882}"/>
              </a:ext>
            </a:extLst>
          </p:cNvPr>
          <p:cNvSpPr/>
          <p:nvPr/>
        </p:nvSpPr>
        <p:spPr>
          <a:xfrm rot="11412060">
            <a:off x="9360539" y="-624270"/>
            <a:ext cx="2121688" cy="2229570"/>
          </a:xfrm>
          <a:prstGeom prst="triangle">
            <a:avLst>
              <a:gd name="adj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-">
            <a:extLst>
              <a:ext uri="{FF2B5EF4-FFF2-40B4-BE49-F238E27FC236}">
                <a16:creationId xmlns:a16="http://schemas.microsoft.com/office/drawing/2014/main" id="{58F4DF18-B005-45B2-BCDE-7A801ED645D9}"/>
              </a:ext>
            </a:extLst>
          </p:cNvPr>
          <p:cNvSpPr/>
          <p:nvPr/>
        </p:nvSpPr>
        <p:spPr>
          <a:xfrm>
            <a:off x="-2005781" y="0"/>
            <a:ext cx="10441858" cy="10972800"/>
          </a:xfrm>
          <a:prstGeom prst="triangle">
            <a:avLst>
              <a:gd name="adj" fmla="val 1864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-">
            <a:extLst>
              <a:ext uri="{FF2B5EF4-FFF2-40B4-BE49-F238E27FC236}">
                <a16:creationId xmlns:a16="http://schemas.microsoft.com/office/drawing/2014/main" id="{E93B4FDE-29A2-4237-99AA-2500DEC80115}"/>
              </a:ext>
            </a:extLst>
          </p:cNvPr>
          <p:cNvSpPr/>
          <p:nvPr/>
        </p:nvSpPr>
        <p:spPr>
          <a:xfrm rot="21150340">
            <a:off x="-2646106" y="1217180"/>
            <a:ext cx="10441858" cy="109728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-">
            <a:extLst>
              <a:ext uri="{FF2B5EF4-FFF2-40B4-BE49-F238E27FC236}">
                <a16:creationId xmlns:a16="http://schemas.microsoft.com/office/drawing/2014/main" id="{B9C56A2F-F723-47BE-92F3-98CB109C7142}"/>
              </a:ext>
            </a:extLst>
          </p:cNvPr>
          <p:cNvSpPr/>
          <p:nvPr/>
        </p:nvSpPr>
        <p:spPr>
          <a:xfrm rot="20600578">
            <a:off x="-3428267" y="2285423"/>
            <a:ext cx="10441858" cy="10972800"/>
          </a:xfrm>
          <a:prstGeom prst="triangle">
            <a:avLst>
              <a:gd name="adj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9A8A0D84-99CD-409B-B38C-D7A1A2A7D842}"/>
              </a:ext>
            </a:extLst>
          </p:cNvPr>
          <p:cNvSpPr/>
          <p:nvPr/>
        </p:nvSpPr>
        <p:spPr>
          <a:xfrm>
            <a:off x="2159538" y="739483"/>
            <a:ext cx="1901976" cy="302167"/>
          </a:xfrm>
          <a:custGeom>
            <a:avLst/>
            <a:gdLst>
              <a:gd name="connsiteX0" fmla="*/ 1635954 w 1901976"/>
              <a:gd name="connsiteY0" fmla="*/ 0 h 302167"/>
              <a:gd name="connsiteX1" fmla="*/ 1666316 w 1901976"/>
              <a:gd name="connsiteY1" fmla="*/ 13012 h 302167"/>
              <a:gd name="connsiteX2" fmla="*/ 1744386 w 1901976"/>
              <a:gd name="connsiteY2" fmla="*/ 91083 h 302167"/>
              <a:gd name="connsiteX3" fmla="*/ 1822457 w 1901976"/>
              <a:gd name="connsiteY3" fmla="*/ 13012 h 302167"/>
              <a:gd name="connsiteX4" fmla="*/ 1883181 w 1901976"/>
              <a:gd name="connsiteY4" fmla="*/ 13012 h 302167"/>
              <a:gd name="connsiteX5" fmla="*/ 1883181 w 1901976"/>
              <a:gd name="connsiteY5" fmla="*/ 73734 h 302167"/>
              <a:gd name="connsiteX6" fmla="*/ 1805110 w 1901976"/>
              <a:gd name="connsiteY6" fmla="*/ 151807 h 302167"/>
              <a:gd name="connsiteX7" fmla="*/ 1888964 w 1901976"/>
              <a:gd name="connsiteY7" fmla="*/ 229878 h 302167"/>
              <a:gd name="connsiteX8" fmla="*/ 1888964 w 1901976"/>
              <a:gd name="connsiteY8" fmla="*/ 290600 h 302167"/>
              <a:gd name="connsiteX9" fmla="*/ 1857156 w 1901976"/>
              <a:gd name="connsiteY9" fmla="*/ 302167 h 302167"/>
              <a:gd name="connsiteX10" fmla="*/ 1825350 w 1901976"/>
              <a:gd name="connsiteY10" fmla="*/ 290600 h 302167"/>
              <a:gd name="connsiteX11" fmla="*/ 1747278 w 1901976"/>
              <a:gd name="connsiteY11" fmla="*/ 212529 h 302167"/>
              <a:gd name="connsiteX12" fmla="*/ 1669206 w 1901976"/>
              <a:gd name="connsiteY12" fmla="*/ 290600 h 302167"/>
              <a:gd name="connsiteX13" fmla="*/ 1637400 w 1901976"/>
              <a:gd name="connsiteY13" fmla="*/ 302167 h 302167"/>
              <a:gd name="connsiteX14" fmla="*/ 1605592 w 1901976"/>
              <a:gd name="connsiteY14" fmla="*/ 290600 h 302167"/>
              <a:gd name="connsiteX15" fmla="*/ 1605592 w 1901976"/>
              <a:gd name="connsiteY15" fmla="*/ 229878 h 302167"/>
              <a:gd name="connsiteX16" fmla="*/ 1683663 w 1901976"/>
              <a:gd name="connsiteY16" fmla="*/ 151807 h 302167"/>
              <a:gd name="connsiteX17" fmla="*/ 1605592 w 1901976"/>
              <a:gd name="connsiteY17" fmla="*/ 73734 h 302167"/>
              <a:gd name="connsiteX18" fmla="*/ 1605592 w 1901976"/>
              <a:gd name="connsiteY18" fmla="*/ 13012 h 302167"/>
              <a:gd name="connsiteX19" fmla="*/ 1635954 w 1901976"/>
              <a:gd name="connsiteY19" fmla="*/ 0 h 302167"/>
              <a:gd name="connsiteX20" fmla="*/ 1105093 w 1901976"/>
              <a:gd name="connsiteY20" fmla="*/ 0 h 302167"/>
              <a:gd name="connsiteX21" fmla="*/ 1135455 w 1901976"/>
              <a:gd name="connsiteY21" fmla="*/ 13012 h 302167"/>
              <a:gd name="connsiteX22" fmla="*/ 1213525 w 1901976"/>
              <a:gd name="connsiteY22" fmla="*/ 91083 h 302167"/>
              <a:gd name="connsiteX23" fmla="*/ 1291597 w 1901976"/>
              <a:gd name="connsiteY23" fmla="*/ 13012 h 302167"/>
              <a:gd name="connsiteX24" fmla="*/ 1352321 w 1901976"/>
              <a:gd name="connsiteY24" fmla="*/ 13012 h 302167"/>
              <a:gd name="connsiteX25" fmla="*/ 1352321 w 1901976"/>
              <a:gd name="connsiteY25" fmla="*/ 73734 h 302167"/>
              <a:gd name="connsiteX26" fmla="*/ 1274249 w 1901976"/>
              <a:gd name="connsiteY26" fmla="*/ 151807 h 302167"/>
              <a:gd name="connsiteX27" fmla="*/ 1358104 w 1901976"/>
              <a:gd name="connsiteY27" fmla="*/ 229878 h 302167"/>
              <a:gd name="connsiteX28" fmla="*/ 1358104 w 1901976"/>
              <a:gd name="connsiteY28" fmla="*/ 290600 h 302167"/>
              <a:gd name="connsiteX29" fmla="*/ 1326296 w 1901976"/>
              <a:gd name="connsiteY29" fmla="*/ 302167 h 302167"/>
              <a:gd name="connsiteX30" fmla="*/ 1294490 w 1901976"/>
              <a:gd name="connsiteY30" fmla="*/ 290600 h 302167"/>
              <a:gd name="connsiteX31" fmla="*/ 1216418 w 1901976"/>
              <a:gd name="connsiteY31" fmla="*/ 212529 h 302167"/>
              <a:gd name="connsiteX32" fmla="*/ 1138346 w 1901976"/>
              <a:gd name="connsiteY32" fmla="*/ 290600 h 302167"/>
              <a:gd name="connsiteX33" fmla="*/ 1106540 w 1901976"/>
              <a:gd name="connsiteY33" fmla="*/ 302167 h 302167"/>
              <a:gd name="connsiteX34" fmla="*/ 1074732 w 1901976"/>
              <a:gd name="connsiteY34" fmla="*/ 290600 h 302167"/>
              <a:gd name="connsiteX35" fmla="*/ 1074732 w 1901976"/>
              <a:gd name="connsiteY35" fmla="*/ 229878 h 302167"/>
              <a:gd name="connsiteX36" fmla="*/ 1152803 w 1901976"/>
              <a:gd name="connsiteY36" fmla="*/ 151807 h 302167"/>
              <a:gd name="connsiteX37" fmla="*/ 1074732 w 1901976"/>
              <a:gd name="connsiteY37" fmla="*/ 73734 h 302167"/>
              <a:gd name="connsiteX38" fmla="*/ 1074732 w 1901976"/>
              <a:gd name="connsiteY38" fmla="*/ 13012 h 302167"/>
              <a:gd name="connsiteX39" fmla="*/ 1105093 w 1901976"/>
              <a:gd name="connsiteY39" fmla="*/ 0 h 302167"/>
              <a:gd name="connsiteX40" fmla="*/ 574233 w 1901976"/>
              <a:gd name="connsiteY40" fmla="*/ 0 h 302167"/>
              <a:gd name="connsiteX41" fmla="*/ 604595 w 1901976"/>
              <a:gd name="connsiteY41" fmla="*/ 13012 h 302167"/>
              <a:gd name="connsiteX42" fmla="*/ 682665 w 1901976"/>
              <a:gd name="connsiteY42" fmla="*/ 91083 h 302167"/>
              <a:gd name="connsiteX43" fmla="*/ 760737 w 1901976"/>
              <a:gd name="connsiteY43" fmla="*/ 13012 h 302167"/>
              <a:gd name="connsiteX44" fmla="*/ 821461 w 1901976"/>
              <a:gd name="connsiteY44" fmla="*/ 13012 h 302167"/>
              <a:gd name="connsiteX45" fmla="*/ 821461 w 1901976"/>
              <a:gd name="connsiteY45" fmla="*/ 73734 h 302167"/>
              <a:gd name="connsiteX46" fmla="*/ 743389 w 1901976"/>
              <a:gd name="connsiteY46" fmla="*/ 151807 h 302167"/>
              <a:gd name="connsiteX47" fmla="*/ 827244 w 1901976"/>
              <a:gd name="connsiteY47" fmla="*/ 229878 h 302167"/>
              <a:gd name="connsiteX48" fmla="*/ 827244 w 1901976"/>
              <a:gd name="connsiteY48" fmla="*/ 290600 h 302167"/>
              <a:gd name="connsiteX49" fmla="*/ 795436 w 1901976"/>
              <a:gd name="connsiteY49" fmla="*/ 302167 h 302167"/>
              <a:gd name="connsiteX50" fmla="*/ 763630 w 1901976"/>
              <a:gd name="connsiteY50" fmla="*/ 290600 h 302167"/>
              <a:gd name="connsiteX51" fmla="*/ 685558 w 1901976"/>
              <a:gd name="connsiteY51" fmla="*/ 212529 h 302167"/>
              <a:gd name="connsiteX52" fmla="*/ 607486 w 1901976"/>
              <a:gd name="connsiteY52" fmla="*/ 290600 h 302167"/>
              <a:gd name="connsiteX53" fmla="*/ 575680 w 1901976"/>
              <a:gd name="connsiteY53" fmla="*/ 302167 h 302167"/>
              <a:gd name="connsiteX54" fmla="*/ 543872 w 1901976"/>
              <a:gd name="connsiteY54" fmla="*/ 290600 h 302167"/>
              <a:gd name="connsiteX55" fmla="*/ 543872 w 1901976"/>
              <a:gd name="connsiteY55" fmla="*/ 229878 h 302167"/>
              <a:gd name="connsiteX56" fmla="*/ 621943 w 1901976"/>
              <a:gd name="connsiteY56" fmla="*/ 151807 h 302167"/>
              <a:gd name="connsiteX57" fmla="*/ 543872 w 1901976"/>
              <a:gd name="connsiteY57" fmla="*/ 73734 h 302167"/>
              <a:gd name="connsiteX58" fmla="*/ 543872 w 1901976"/>
              <a:gd name="connsiteY58" fmla="*/ 13012 h 302167"/>
              <a:gd name="connsiteX59" fmla="*/ 574233 w 1901976"/>
              <a:gd name="connsiteY59" fmla="*/ 0 h 302167"/>
              <a:gd name="connsiteX60" fmla="*/ 43374 w 1901976"/>
              <a:gd name="connsiteY60" fmla="*/ 0 h 302167"/>
              <a:gd name="connsiteX61" fmla="*/ 73736 w 1901976"/>
              <a:gd name="connsiteY61" fmla="*/ 13012 h 302167"/>
              <a:gd name="connsiteX62" fmla="*/ 151806 w 1901976"/>
              <a:gd name="connsiteY62" fmla="*/ 91083 h 302167"/>
              <a:gd name="connsiteX63" fmla="*/ 229877 w 1901976"/>
              <a:gd name="connsiteY63" fmla="*/ 13012 h 302167"/>
              <a:gd name="connsiteX64" fmla="*/ 290601 w 1901976"/>
              <a:gd name="connsiteY64" fmla="*/ 13012 h 302167"/>
              <a:gd name="connsiteX65" fmla="*/ 290601 w 1901976"/>
              <a:gd name="connsiteY65" fmla="*/ 73734 h 302167"/>
              <a:gd name="connsiteX66" fmla="*/ 212529 w 1901976"/>
              <a:gd name="connsiteY66" fmla="*/ 151807 h 302167"/>
              <a:gd name="connsiteX67" fmla="*/ 296384 w 1901976"/>
              <a:gd name="connsiteY67" fmla="*/ 229878 h 302167"/>
              <a:gd name="connsiteX68" fmla="*/ 296384 w 1901976"/>
              <a:gd name="connsiteY68" fmla="*/ 290600 h 302167"/>
              <a:gd name="connsiteX69" fmla="*/ 264576 w 1901976"/>
              <a:gd name="connsiteY69" fmla="*/ 302167 h 302167"/>
              <a:gd name="connsiteX70" fmla="*/ 232770 w 1901976"/>
              <a:gd name="connsiteY70" fmla="*/ 290600 h 302167"/>
              <a:gd name="connsiteX71" fmla="*/ 154698 w 1901976"/>
              <a:gd name="connsiteY71" fmla="*/ 212529 h 302167"/>
              <a:gd name="connsiteX72" fmla="*/ 76626 w 1901976"/>
              <a:gd name="connsiteY72" fmla="*/ 290600 h 302167"/>
              <a:gd name="connsiteX73" fmla="*/ 44820 w 1901976"/>
              <a:gd name="connsiteY73" fmla="*/ 302167 h 302167"/>
              <a:gd name="connsiteX74" fmla="*/ 13012 w 1901976"/>
              <a:gd name="connsiteY74" fmla="*/ 290600 h 302167"/>
              <a:gd name="connsiteX75" fmla="*/ 13012 w 1901976"/>
              <a:gd name="connsiteY75" fmla="*/ 229878 h 302167"/>
              <a:gd name="connsiteX76" fmla="*/ 91083 w 1901976"/>
              <a:gd name="connsiteY76" fmla="*/ 151807 h 302167"/>
              <a:gd name="connsiteX77" fmla="*/ 13012 w 1901976"/>
              <a:gd name="connsiteY77" fmla="*/ 73734 h 302167"/>
              <a:gd name="connsiteX78" fmla="*/ 13012 w 1901976"/>
              <a:gd name="connsiteY78" fmla="*/ 13012 h 302167"/>
              <a:gd name="connsiteX79" fmla="*/ 43374 w 1901976"/>
              <a:gd name="connsiteY79" fmla="*/ 0 h 302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901976" h="302167">
                <a:moveTo>
                  <a:pt x="1635954" y="0"/>
                </a:moveTo>
                <a:cubicBezTo>
                  <a:pt x="1646797" y="0"/>
                  <a:pt x="1657641" y="4337"/>
                  <a:pt x="1666316" y="13012"/>
                </a:cubicBezTo>
                <a:lnTo>
                  <a:pt x="1744386" y="91083"/>
                </a:lnTo>
                <a:lnTo>
                  <a:pt x="1822457" y="13012"/>
                </a:lnTo>
                <a:cubicBezTo>
                  <a:pt x="1839809" y="-4338"/>
                  <a:pt x="1865832" y="-4338"/>
                  <a:pt x="1883181" y="13012"/>
                </a:cubicBezTo>
                <a:cubicBezTo>
                  <a:pt x="1900531" y="30361"/>
                  <a:pt x="1900531" y="56386"/>
                  <a:pt x="1883181" y="73734"/>
                </a:cubicBezTo>
                <a:lnTo>
                  <a:pt x="1805110" y="151807"/>
                </a:lnTo>
                <a:lnTo>
                  <a:pt x="1888964" y="229878"/>
                </a:lnTo>
                <a:cubicBezTo>
                  <a:pt x="1906314" y="247228"/>
                  <a:pt x="1906314" y="273251"/>
                  <a:pt x="1888964" y="290600"/>
                </a:cubicBezTo>
                <a:cubicBezTo>
                  <a:pt x="1880289" y="299276"/>
                  <a:pt x="1868724" y="302167"/>
                  <a:pt x="1857156" y="302167"/>
                </a:cubicBezTo>
                <a:cubicBezTo>
                  <a:pt x="1845592" y="302167"/>
                  <a:pt x="1834025" y="299276"/>
                  <a:pt x="1825350" y="290600"/>
                </a:cubicBezTo>
                <a:lnTo>
                  <a:pt x="1747278" y="212529"/>
                </a:lnTo>
                <a:lnTo>
                  <a:pt x="1669206" y="290600"/>
                </a:lnTo>
                <a:cubicBezTo>
                  <a:pt x="1660531" y="299276"/>
                  <a:pt x="1648966" y="302167"/>
                  <a:pt x="1637400" y="302167"/>
                </a:cubicBezTo>
                <a:cubicBezTo>
                  <a:pt x="1625832" y="302167"/>
                  <a:pt x="1614267" y="299276"/>
                  <a:pt x="1605592" y="290600"/>
                </a:cubicBezTo>
                <a:cubicBezTo>
                  <a:pt x="1588242" y="273251"/>
                  <a:pt x="1588242" y="247228"/>
                  <a:pt x="1605592" y="229878"/>
                </a:cubicBezTo>
                <a:lnTo>
                  <a:pt x="1683663" y="151807"/>
                </a:lnTo>
                <a:lnTo>
                  <a:pt x="1605592" y="73734"/>
                </a:lnTo>
                <a:cubicBezTo>
                  <a:pt x="1588242" y="56386"/>
                  <a:pt x="1588242" y="30361"/>
                  <a:pt x="1605592" y="13012"/>
                </a:cubicBezTo>
                <a:cubicBezTo>
                  <a:pt x="1614266" y="4337"/>
                  <a:pt x="1625110" y="0"/>
                  <a:pt x="1635954" y="0"/>
                </a:cubicBezTo>
                <a:close/>
                <a:moveTo>
                  <a:pt x="1105093" y="0"/>
                </a:moveTo>
                <a:cubicBezTo>
                  <a:pt x="1115937" y="0"/>
                  <a:pt x="1126781" y="4337"/>
                  <a:pt x="1135455" y="13012"/>
                </a:cubicBezTo>
                <a:lnTo>
                  <a:pt x="1213525" y="91083"/>
                </a:lnTo>
                <a:lnTo>
                  <a:pt x="1291597" y="13012"/>
                </a:lnTo>
                <a:cubicBezTo>
                  <a:pt x="1308948" y="-4338"/>
                  <a:pt x="1334972" y="-4338"/>
                  <a:pt x="1352321" y="13012"/>
                </a:cubicBezTo>
                <a:cubicBezTo>
                  <a:pt x="1369670" y="30361"/>
                  <a:pt x="1369670" y="56386"/>
                  <a:pt x="1352321" y="73734"/>
                </a:cubicBezTo>
                <a:lnTo>
                  <a:pt x="1274249" y="151807"/>
                </a:lnTo>
                <a:lnTo>
                  <a:pt x="1358104" y="229878"/>
                </a:lnTo>
                <a:cubicBezTo>
                  <a:pt x="1375454" y="247228"/>
                  <a:pt x="1375454" y="273251"/>
                  <a:pt x="1358104" y="290600"/>
                </a:cubicBezTo>
                <a:cubicBezTo>
                  <a:pt x="1349429" y="299276"/>
                  <a:pt x="1337864" y="302167"/>
                  <a:pt x="1326296" y="302167"/>
                </a:cubicBezTo>
                <a:cubicBezTo>
                  <a:pt x="1314731" y="302167"/>
                  <a:pt x="1303165" y="299276"/>
                  <a:pt x="1294490" y="290600"/>
                </a:cubicBezTo>
                <a:lnTo>
                  <a:pt x="1216418" y="212529"/>
                </a:lnTo>
                <a:lnTo>
                  <a:pt x="1138346" y="290600"/>
                </a:lnTo>
                <a:cubicBezTo>
                  <a:pt x="1129671" y="299276"/>
                  <a:pt x="1118106" y="302167"/>
                  <a:pt x="1106540" y="302167"/>
                </a:cubicBezTo>
                <a:cubicBezTo>
                  <a:pt x="1094972" y="302167"/>
                  <a:pt x="1083407" y="299276"/>
                  <a:pt x="1074732" y="290600"/>
                </a:cubicBezTo>
                <a:cubicBezTo>
                  <a:pt x="1057382" y="273251"/>
                  <a:pt x="1057382" y="247228"/>
                  <a:pt x="1074732" y="229878"/>
                </a:cubicBezTo>
                <a:lnTo>
                  <a:pt x="1152803" y="151807"/>
                </a:lnTo>
                <a:lnTo>
                  <a:pt x="1074732" y="73734"/>
                </a:lnTo>
                <a:cubicBezTo>
                  <a:pt x="1057382" y="56386"/>
                  <a:pt x="1057382" y="30361"/>
                  <a:pt x="1074732" y="13012"/>
                </a:cubicBezTo>
                <a:cubicBezTo>
                  <a:pt x="1083406" y="4337"/>
                  <a:pt x="1094250" y="0"/>
                  <a:pt x="1105093" y="0"/>
                </a:cubicBezTo>
                <a:close/>
                <a:moveTo>
                  <a:pt x="574233" y="0"/>
                </a:moveTo>
                <a:cubicBezTo>
                  <a:pt x="585077" y="0"/>
                  <a:pt x="595921" y="4337"/>
                  <a:pt x="604595" y="13012"/>
                </a:cubicBezTo>
                <a:lnTo>
                  <a:pt x="682665" y="91083"/>
                </a:lnTo>
                <a:lnTo>
                  <a:pt x="760737" y="13012"/>
                </a:lnTo>
                <a:cubicBezTo>
                  <a:pt x="778088" y="-4338"/>
                  <a:pt x="804112" y="-4338"/>
                  <a:pt x="821461" y="13012"/>
                </a:cubicBezTo>
                <a:cubicBezTo>
                  <a:pt x="838810" y="30361"/>
                  <a:pt x="838810" y="56386"/>
                  <a:pt x="821461" y="73734"/>
                </a:cubicBezTo>
                <a:lnTo>
                  <a:pt x="743389" y="151807"/>
                </a:lnTo>
                <a:lnTo>
                  <a:pt x="827244" y="229878"/>
                </a:lnTo>
                <a:cubicBezTo>
                  <a:pt x="844594" y="247228"/>
                  <a:pt x="844594" y="273251"/>
                  <a:pt x="827244" y="290600"/>
                </a:cubicBezTo>
                <a:cubicBezTo>
                  <a:pt x="818569" y="299276"/>
                  <a:pt x="807004" y="302167"/>
                  <a:pt x="795436" y="302167"/>
                </a:cubicBezTo>
                <a:cubicBezTo>
                  <a:pt x="783871" y="302167"/>
                  <a:pt x="772305" y="299276"/>
                  <a:pt x="763630" y="290600"/>
                </a:cubicBezTo>
                <a:lnTo>
                  <a:pt x="685558" y="212529"/>
                </a:lnTo>
                <a:lnTo>
                  <a:pt x="607486" y="290600"/>
                </a:lnTo>
                <a:cubicBezTo>
                  <a:pt x="598811" y="299276"/>
                  <a:pt x="587246" y="302167"/>
                  <a:pt x="575680" y="302167"/>
                </a:cubicBezTo>
                <a:cubicBezTo>
                  <a:pt x="564112" y="302167"/>
                  <a:pt x="552547" y="299276"/>
                  <a:pt x="543872" y="290600"/>
                </a:cubicBezTo>
                <a:cubicBezTo>
                  <a:pt x="526522" y="273251"/>
                  <a:pt x="526522" y="247228"/>
                  <a:pt x="543872" y="229878"/>
                </a:cubicBezTo>
                <a:lnTo>
                  <a:pt x="621943" y="151807"/>
                </a:lnTo>
                <a:lnTo>
                  <a:pt x="543872" y="73734"/>
                </a:lnTo>
                <a:cubicBezTo>
                  <a:pt x="526522" y="56386"/>
                  <a:pt x="526522" y="30361"/>
                  <a:pt x="543872" y="13012"/>
                </a:cubicBezTo>
                <a:cubicBezTo>
                  <a:pt x="552546" y="4337"/>
                  <a:pt x="563390" y="0"/>
                  <a:pt x="574233" y="0"/>
                </a:cubicBezTo>
                <a:close/>
                <a:moveTo>
                  <a:pt x="43374" y="0"/>
                </a:moveTo>
                <a:cubicBezTo>
                  <a:pt x="54217" y="0"/>
                  <a:pt x="65061" y="4337"/>
                  <a:pt x="73736" y="13012"/>
                </a:cubicBezTo>
                <a:lnTo>
                  <a:pt x="151806" y="91083"/>
                </a:lnTo>
                <a:lnTo>
                  <a:pt x="229877" y="13012"/>
                </a:lnTo>
                <a:cubicBezTo>
                  <a:pt x="247228" y="-4338"/>
                  <a:pt x="273252" y="-4338"/>
                  <a:pt x="290601" y="13012"/>
                </a:cubicBezTo>
                <a:cubicBezTo>
                  <a:pt x="307951" y="30361"/>
                  <a:pt x="307951" y="56386"/>
                  <a:pt x="290601" y="73734"/>
                </a:cubicBezTo>
                <a:lnTo>
                  <a:pt x="212529" y="151807"/>
                </a:lnTo>
                <a:lnTo>
                  <a:pt x="296384" y="229878"/>
                </a:lnTo>
                <a:cubicBezTo>
                  <a:pt x="313734" y="247228"/>
                  <a:pt x="313734" y="273251"/>
                  <a:pt x="296384" y="290600"/>
                </a:cubicBezTo>
                <a:cubicBezTo>
                  <a:pt x="287709" y="299276"/>
                  <a:pt x="276144" y="302167"/>
                  <a:pt x="264576" y="302167"/>
                </a:cubicBezTo>
                <a:cubicBezTo>
                  <a:pt x="253011" y="302167"/>
                  <a:pt x="241445" y="299276"/>
                  <a:pt x="232770" y="290600"/>
                </a:cubicBezTo>
                <a:lnTo>
                  <a:pt x="154698" y="212529"/>
                </a:lnTo>
                <a:lnTo>
                  <a:pt x="76626" y="290600"/>
                </a:lnTo>
                <a:cubicBezTo>
                  <a:pt x="67951" y="299276"/>
                  <a:pt x="56386" y="302167"/>
                  <a:pt x="44820" y="302167"/>
                </a:cubicBezTo>
                <a:cubicBezTo>
                  <a:pt x="33252" y="302167"/>
                  <a:pt x="21687" y="299276"/>
                  <a:pt x="13012" y="290600"/>
                </a:cubicBezTo>
                <a:cubicBezTo>
                  <a:pt x="-4338" y="273251"/>
                  <a:pt x="-4338" y="247228"/>
                  <a:pt x="13012" y="229878"/>
                </a:cubicBezTo>
                <a:lnTo>
                  <a:pt x="91083" y="151807"/>
                </a:lnTo>
                <a:lnTo>
                  <a:pt x="13012" y="73734"/>
                </a:lnTo>
                <a:cubicBezTo>
                  <a:pt x="-4338" y="56386"/>
                  <a:pt x="-4338" y="30361"/>
                  <a:pt x="13012" y="13012"/>
                </a:cubicBezTo>
                <a:cubicBezTo>
                  <a:pt x="21686" y="4337"/>
                  <a:pt x="32530" y="0"/>
                  <a:pt x="43374" y="0"/>
                </a:cubicBezTo>
                <a:close/>
              </a:path>
            </a:pathLst>
          </a:custGeom>
          <a:solidFill>
            <a:srgbClr val="0070C0"/>
          </a:solidFill>
          <a:ln w="1741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-">
            <a:extLst>
              <a:ext uri="{FF2B5EF4-FFF2-40B4-BE49-F238E27FC236}">
                <a16:creationId xmlns:a16="http://schemas.microsoft.com/office/drawing/2014/main" id="{EADB4B70-1E22-43D6-84B0-16B77EF4B0C7}"/>
              </a:ext>
            </a:extLst>
          </p:cNvPr>
          <p:cNvSpPr/>
          <p:nvPr/>
        </p:nvSpPr>
        <p:spPr>
          <a:xfrm>
            <a:off x="8425651" y="9178204"/>
            <a:ext cx="1901976" cy="302167"/>
          </a:xfrm>
          <a:custGeom>
            <a:avLst/>
            <a:gdLst>
              <a:gd name="connsiteX0" fmla="*/ 1635954 w 1901976"/>
              <a:gd name="connsiteY0" fmla="*/ 0 h 302167"/>
              <a:gd name="connsiteX1" fmla="*/ 1666316 w 1901976"/>
              <a:gd name="connsiteY1" fmla="*/ 13012 h 302167"/>
              <a:gd name="connsiteX2" fmla="*/ 1744386 w 1901976"/>
              <a:gd name="connsiteY2" fmla="*/ 91083 h 302167"/>
              <a:gd name="connsiteX3" fmla="*/ 1822457 w 1901976"/>
              <a:gd name="connsiteY3" fmla="*/ 13012 h 302167"/>
              <a:gd name="connsiteX4" fmla="*/ 1883181 w 1901976"/>
              <a:gd name="connsiteY4" fmla="*/ 13012 h 302167"/>
              <a:gd name="connsiteX5" fmla="*/ 1883181 w 1901976"/>
              <a:gd name="connsiteY5" fmla="*/ 73734 h 302167"/>
              <a:gd name="connsiteX6" fmla="*/ 1805110 w 1901976"/>
              <a:gd name="connsiteY6" fmla="*/ 151807 h 302167"/>
              <a:gd name="connsiteX7" fmla="*/ 1888964 w 1901976"/>
              <a:gd name="connsiteY7" fmla="*/ 229878 h 302167"/>
              <a:gd name="connsiteX8" fmla="*/ 1888964 w 1901976"/>
              <a:gd name="connsiteY8" fmla="*/ 290600 h 302167"/>
              <a:gd name="connsiteX9" fmla="*/ 1857156 w 1901976"/>
              <a:gd name="connsiteY9" fmla="*/ 302167 h 302167"/>
              <a:gd name="connsiteX10" fmla="*/ 1825350 w 1901976"/>
              <a:gd name="connsiteY10" fmla="*/ 290600 h 302167"/>
              <a:gd name="connsiteX11" fmla="*/ 1747278 w 1901976"/>
              <a:gd name="connsiteY11" fmla="*/ 212529 h 302167"/>
              <a:gd name="connsiteX12" fmla="*/ 1669206 w 1901976"/>
              <a:gd name="connsiteY12" fmla="*/ 290600 h 302167"/>
              <a:gd name="connsiteX13" fmla="*/ 1637400 w 1901976"/>
              <a:gd name="connsiteY13" fmla="*/ 302167 h 302167"/>
              <a:gd name="connsiteX14" fmla="*/ 1605592 w 1901976"/>
              <a:gd name="connsiteY14" fmla="*/ 290600 h 302167"/>
              <a:gd name="connsiteX15" fmla="*/ 1605592 w 1901976"/>
              <a:gd name="connsiteY15" fmla="*/ 229878 h 302167"/>
              <a:gd name="connsiteX16" fmla="*/ 1683663 w 1901976"/>
              <a:gd name="connsiteY16" fmla="*/ 151807 h 302167"/>
              <a:gd name="connsiteX17" fmla="*/ 1605592 w 1901976"/>
              <a:gd name="connsiteY17" fmla="*/ 73734 h 302167"/>
              <a:gd name="connsiteX18" fmla="*/ 1605592 w 1901976"/>
              <a:gd name="connsiteY18" fmla="*/ 13012 h 302167"/>
              <a:gd name="connsiteX19" fmla="*/ 1635954 w 1901976"/>
              <a:gd name="connsiteY19" fmla="*/ 0 h 302167"/>
              <a:gd name="connsiteX20" fmla="*/ 1105093 w 1901976"/>
              <a:gd name="connsiteY20" fmla="*/ 0 h 302167"/>
              <a:gd name="connsiteX21" fmla="*/ 1135455 w 1901976"/>
              <a:gd name="connsiteY21" fmla="*/ 13012 h 302167"/>
              <a:gd name="connsiteX22" fmla="*/ 1213525 w 1901976"/>
              <a:gd name="connsiteY22" fmla="*/ 91083 h 302167"/>
              <a:gd name="connsiteX23" fmla="*/ 1291597 w 1901976"/>
              <a:gd name="connsiteY23" fmla="*/ 13012 h 302167"/>
              <a:gd name="connsiteX24" fmla="*/ 1352321 w 1901976"/>
              <a:gd name="connsiteY24" fmla="*/ 13012 h 302167"/>
              <a:gd name="connsiteX25" fmla="*/ 1352321 w 1901976"/>
              <a:gd name="connsiteY25" fmla="*/ 73734 h 302167"/>
              <a:gd name="connsiteX26" fmla="*/ 1274249 w 1901976"/>
              <a:gd name="connsiteY26" fmla="*/ 151807 h 302167"/>
              <a:gd name="connsiteX27" fmla="*/ 1358104 w 1901976"/>
              <a:gd name="connsiteY27" fmla="*/ 229878 h 302167"/>
              <a:gd name="connsiteX28" fmla="*/ 1358104 w 1901976"/>
              <a:gd name="connsiteY28" fmla="*/ 290600 h 302167"/>
              <a:gd name="connsiteX29" fmla="*/ 1326296 w 1901976"/>
              <a:gd name="connsiteY29" fmla="*/ 302167 h 302167"/>
              <a:gd name="connsiteX30" fmla="*/ 1294490 w 1901976"/>
              <a:gd name="connsiteY30" fmla="*/ 290600 h 302167"/>
              <a:gd name="connsiteX31" fmla="*/ 1216418 w 1901976"/>
              <a:gd name="connsiteY31" fmla="*/ 212529 h 302167"/>
              <a:gd name="connsiteX32" fmla="*/ 1138346 w 1901976"/>
              <a:gd name="connsiteY32" fmla="*/ 290600 h 302167"/>
              <a:gd name="connsiteX33" fmla="*/ 1106540 w 1901976"/>
              <a:gd name="connsiteY33" fmla="*/ 302167 h 302167"/>
              <a:gd name="connsiteX34" fmla="*/ 1074732 w 1901976"/>
              <a:gd name="connsiteY34" fmla="*/ 290600 h 302167"/>
              <a:gd name="connsiteX35" fmla="*/ 1074732 w 1901976"/>
              <a:gd name="connsiteY35" fmla="*/ 229878 h 302167"/>
              <a:gd name="connsiteX36" fmla="*/ 1152803 w 1901976"/>
              <a:gd name="connsiteY36" fmla="*/ 151807 h 302167"/>
              <a:gd name="connsiteX37" fmla="*/ 1074732 w 1901976"/>
              <a:gd name="connsiteY37" fmla="*/ 73734 h 302167"/>
              <a:gd name="connsiteX38" fmla="*/ 1074732 w 1901976"/>
              <a:gd name="connsiteY38" fmla="*/ 13012 h 302167"/>
              <a:gd name="connsiteX39" fmla="*/ 1105093 w 1901976"/>
              <a:gd name="connsiteY39" fmla="*/ 0 h 302167"/>
              <a:gd name="connsiteX40" fmla="*/ 574233 w 1901976"/>
              <a:gd name="connsiteY40" fmla="*/ 0 h 302167"/>
              <a:gd name="connsiteX41" fmla="*/ 604595 w 1901976"/>
              <a:gd name="connsiteY41" fmla="*/ 13012 h 302167"/>
              <a:gd name="connsiteX42" fmla="*/ 682665 w 1901976"/>
              <a:gd name="connsiteY42" fmla="*/ 91083 h 302167"/>
              <a:gd name="connsiteX43" fmla="*/ 760737 w 1901976"/>
              <a:gd name="connsiteY43" fmla="*/ 13012 h 302167"/>
              <a:gd name="connsiteX44" fmla="*/ 821461 w 1901976"/>
              <a:gd name="connsiteY44" fmla="*/ 13012 h 302167"/>
              <a:gd name="connsiteX45" fmla="*/ 821461 w 1901976"/>
              <a:gd name="connsiteY45" fmla="*/ 73734 h 302167"/>
              <a:gd name="connsiteX46" fmla="*/ 743389 w 1901976"/>
              <a:gd name="connsiteY46" fmla="*/ 151807 h 302167"/>
              <a:gd name="connsiteX47" fmla="*/ 827244 w 1901976"/>
              <a:gd name="connsiteY47" fmla="*/ 229878 h 302167"/>
              <a:gd name="connsiteX48" fmla="*/ 827244 w 1901976"/>
              <a:gd name="connsiteY48" fmla="*/ 290600 h 302167"/>
              <a:gd name="connsiteX49" fmla="*/ 795436 w 1901976"/>
              <a:gd name="connsiteY49" fmla="*/ 302167 h 302167"/>
              <a:gd name="connsiteX50" fmla="*/ 763630 w 1901976"/>
              <a:gd name="connsiteY50" fmla="*/ 290600 h 302167"/>
              <a:gd name="connsiteX51" fmla="*/ 685558 w 1901976"/>
              <a:gd name="connsiteY51" fmla="*/ 212529 h 302167"/>
              <a:gd name="connsiteX52" fmla="*/ 607486 w 1901976"/>
              <a:gd name="connsiteY52" fmla="*/ 290600 h 302167"/>
              <a:gd name="connsiteX53" fmla="*/ 575680 w 1901976"/>
              <a:gd name="connsiteY53" fmla="*/ 302167 h 302167"/>
              <a:gd name="connsiteX54" fmla="*/ 543872 w 1901976"/>
              <a:gd name="connsiteY54" fmla="*/ 290600 h 302167"/>
              <a:gd name="connsiteX55" fmla="*/ 543872 w 1901976"/>
              <a:gd name="connsiteY55" fmla="*/ 229878 h 302167"/>
              <a:gd name="connsiteX56" fmla="*/ 621943 w 1901976"/>
              <a:gd name="connsiteY56" fmla="*/ 151807 h 302167"/>
              <a:gd name="connsiteX57" fmla="*/ 543872 w 1901976"/>
              <a:gd name="connsiteY57" fmla="*/ 73734 h 302167"/>
              <a:gd name="connsiteX58" fmla="*/ 543872 w 1901976"/>
              <a:gd name="connsiteY58" fmla="*/ 13012 h 302167"/>
              <a:gd name="connsiteX59" fmla="*/ 574233 w 1901976"/>
              <a:gd name="connsiteY59" fmla="*/ 0 h 302167"/>
              <a:gd name="connsiteX60" fmla="*/ 43374 w 1901976"/>
              <a:gd name="connsiteY60" fmla="*/ 0 h 302167"/>
              <a:gd name="connsiteX61" fmla="*/ 73736 w 1901976"/>
              <a:gd name="connsiteY61" fmla="*/ 13012 h 302167"/>
              <a:gd name="connsiteX62" fmla="*/ 151806 w 1901976"/>
              <a:gd name="connsiteY62" fmla="*/ 91083 h 302167"/>
              <a:gd name="connsiteX63" fmla="*/ 229877 w 1901976"/>
              <a:gd name="connsiteY63" fmla="*/ 13012 h 302167"/>
              <a:gd name="connsiteX64" fmla="*/ 290601 w 1901976"/>
              <a:gd name="connsiteY64" fmla="*/ 13012 h 302167"/>
              <a:gd name="connsiteX65" fmla="*/ 290601 w 1901976"/>
              <a:gd name="connsiteY65" fmla="*/ 73734 h 302167"/>
              <a:gd name="connsiteX66" fmla="*/ 212529 w 1901976"/>
              <a:gd name="connsiteY66" fmla="*/ 151807 h 302167"/>
              <a:gd name="connsiteX67" fmla="*/ 296384 w 1901976"/>
              <a:gd name="connsiteY67" fmla="*/ 229878 h 302167"/>
              <a:gd name="connsiteX68" fmla="*/ 296384 w 1901976"/>
              <a:gd name="connsiteY68" fmla="*/ 290600 h 302167"/>
              <a:gd name="connsiteX69" fmla="*/ 264576 w 1901976"/>
              <a:gd name="connsiteY69" fmla="*/ 302167 h 302167"/>
              <a:gd name="connsiteX70" fmla="*/ 232770 w 1901976"/>
              <a:gd name="connsiteY70" fmla="*/ 290600 h 302167"/>
              <a:gd name="connsiteX71" fmla="*/ 154698 w 1901976"/>
              <a:gd name="connsiteY71" fmla="*/ 212529 h 302167"/>
              <a:gd name="connsiteX72" fmla="*/ 76626 w 1901976"/>
              <a:gd name="connsiteY72" fmla="*/ 290600 h 302167"/>
              <a:gd name="connsiteX73" fmla="*/ 44820 w 1901976"/>
              <a:gd name="connsiteY73" fmla="*/ 302167 h 302167"/>
              <a:gd name="connsiteX74" fmla="*/ 13012 w 1901976"/>
              <a:gd name="connsiteY74" fmla="*/ 290600 h 302167"/>
              <a:gd name="connsiteX75" fmla="*/ 13012 w 1901976"/>
              <a:gd name="connsiteY75" fmla="*/ 229878 h 302167"/>
              <a:gd name="connsiteX76" fmla="*/ 91083 w 1901976"/>
              <a:gd name="connsiteY76" fmla="*/ 151807 h 302167"/>
              <a:gd name="connsiteX77" fmla="*/ 13012 w 1901976"/>
              <a:gd name="connsiteY77" fmla="*/ 73734 h 302167"/>
              <a:gd name="connsiteX78" fmla="*/ 13012 w 1901976"/>
              <a:gd name="connsiteY78" fmla="*/ 13012 h 302167"/>
              <a:gd name="connsiteX79" fmla="*/ 43374 w 1901976"/>
              <a:gd name="connsiteY79" fmla="*/ 0 h 302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901976" h="302167">
                <a:moveTo>
                  <a:pt x="1635954" y="0"/>
                </a:moveTo>
                <a:cubicBezTo>
                  <a:pt x="1646797" y="0"/>
                  <a:pt x="1657641" y="4337"/>
                  <a:pt x="1666316" y="13012"/>
                </a:cubicBezTo>
                <a:lnTo>
                  <a:pt x="1744386" y="91083"/>
                </a:lnTo>
                <a:lnTo>
                  <a:pt x="1822457" y="13012"/>
                </a:lnTo>
                <a:cubicBezTo>
                  <a:pt x="1839809" y="-4338"/>
                  <a:pt x="1865832" y="-4338"/>
                  <a:pt x="1883181" y="13012"/>
                </a:cubicBezTo>
                <a:cubicBezTo>
                  <a:pt x="1900531" y="30361"/>
                  <a:pt x="1900531" y="56386"/>
                  <a:pt x="1883181" y="73734"/>
                </a:cubicBezTo>
                <a:lnTo>
                  <a:pt x="1805110" y="151807"/>
                </a:lnTo>
                <a:lnTo>
                  <a:pt x="1888964" y="229878"/>
                </a:lnTo>
                <a:cubicBezTo>
                  <a:pt x="1906314" y="247228"/>
                  <a:pt x="1906314" y="273251"/>
                  <a:pt x="1888964" y="290600"/>
                </a:cubicBezTo>
                <a:cubicBezTo>
                  <a:pt x="1880289" y="299276"/>
                  <a:pt x="1868724" y="302167"/>
                  <a:pt x="1857156" y="302167"/>
                </a:cubicBezTo>
                <a:cubicBezTo>
                  <a:pt x="1845592" y="302167"/>
                  <a:pt x="1834025" y="299276"/>
                  <a:pt x="1825350" y="290600"/>
                </a:cubicBezTo>
                <a:lnTo>
                  <a:pt x="1747278" y="212529"/>
                </a:lnTo>
                <a:lnTo>
                  <a:pt x="1669206" y="290600"/>
                </a:lnTo>
                <a:cubicBezTo>
                  <a:pt x="1660531" y="299276"/>
                  <a:pt x="1648966" y="302167"/>
                  <a:pt x="1637400" y="302167"/>
                </a:cubicBezTo>
                <a:cubicBezTo>
                  <a:pt x="1625832" y="302167"/>
                  <a:pt x="1614267" y="299276"/>
                  <a:pt x="1605592" y="290600"/>
                </a:cubicBezTo>
                <a:cubicBezTo>
                  <a:pt x="1588242" y="273251"/>
                  <a:pt x="1588242" y="247228"/>
                  <a:pt x="1605592" y="229878"/>
                </a:cubicBezTo>
                <a:lnTo>
                  <a:pt x="1683663" y="151807"/>
                </a:lnTo>
                <a:lnTo>
                  <a:pt x="1605592" y="73734"/>
                </a:lnTo>
                <a:cubicBezTo>
                  <a:pt x="1588242" y="56386"/>
                  <a:pt x="1588242" y="30361"/>
                  <a:pt x="1605592" y="13012"/>
                </a:cubicBezTo>
                <a:cubicBezTo>
                  <a:pt x="1614266" y="4337"/>
                  <a:pt x="1625110" y="0"/>
                  <a:pt x="1635954" y="0"/>
                </a:cubicBezTo>
                <a:close/>
                <a:moveTo>
                  <a:pt x="1105093" y="0"/>
                </a:moveTo>
                <a:cubicBezTo>
                  <a:pt x="1115937" y="0"/>
                  <a:pt x="1126781" y="4337"/>
                  <a:pt x="1135455" y="13012"/>
                </a:cubicBezTo>
                <a:lnTo>
                  <a:pt x="1213525" y="91083"/>
                </a:lnTo>
                <a:lnTo>
                  <a:pt x="1291597" y="13012"/>
                </a:lnTo>
                <a:cubicBezTo>
                  <a:pt x="1308948" y="-4338"/>
                  <a:pt x="1334972" y="-4338"/>
                  <a:pt x="1352321" y="13012"/>
                </a:cubicBezTo>
                <a:cubicBezTo>
                  <a:pt x="1369670" y="30361"/>
                  <a:pt x="1369670" y="56386"/>
                  <a:pt x="1352321" y="73734"/>
                </a:cubicBezTo>
                <a:lnTo>
                  <a:pt x="1274249" y="151807"/>
                </a:lnTo>
                <a:lnTo>
                  <a:pt x="1358104" y="229878"/>
                </a:lnTo>
                <a:cubicBezTo>
                  <a:pt x="1375454" y="247228"/>
                  <a:pt x="1375454" y="273251"/>
                  <a:pt x="1358104" y="290600"/>
                </a:cubicBezTo>
                <a:cubicBezTo>
                  <a:pt x="1349429" y="299276"/>
                  <a:pt x="1337864" y="302167"/>
                  <a:pt x="1326296" y="302167"/>
                </a:cubicBezTo>
                <a:cubicBezTo>
                  <a:pt x="1314731" y="302167"/>
                  <a:pt x="1303165" y="299276"/>
                  <a:pt x="1294490" y="290600"/>
                </a:cubicBezTo>
                <a:lnTo>
                  <a:pt x="1216418" y="212529"/>
                </a:lnTo>
                <a:lnTo>
                  <a:pt x="1138346" y="290600"/>
                </a:lnTo>
                <a:cubicBezTo>
                  <a:pt x="1129671" y="299276"/>
                  <a:pt x="1118106" y="302167"/>
                  <a:pt x="1106540" y="302167"/>
                </a:cubicBezTo>
                <a:cubicBezTo>
                  <a:pt x="1094972" y="302167"/>
                  <a:pt x="1083407" y="299276"/>
                  <a:pt x="1074732" y="290600"/>
                </a:cubicBezTo>
                <a:cubicBezTo>
                  <a:pt x="1057382" y="273251"/>
                  <a:pt x="1057382" y="247228"/>
                  <a:pt x="1074732" y="229878"/>
                </a:cubicBezTo>
                <a:lnTo>
                  <a:pt x="1152803" y="151807"/>
                </a:lnTo>
                <a:lnTo>
                  <a:pt x="1074732" y="73734"/>
                </a:lnTo>
                <a:cubicBezTo>
                  <a:pt x="1057382" y="56386"/>
                  <a:pt x="1057382" y="30361"/>
                  <a:pt x="1074732" y="13012"/>
                </a:cubicBezTo>
                <a:cubicBezTo>
                  <a:pt x="1083406" y="4337"/>
                  <a:pt x="1094250" y="0"/>
                  <a:pt x="1105093" y="0"/>
                </a:cubicBezTo>
                <a:close/>
                <a:moveTo>
                  <a:pt x="574233" y="0"/>
                </a:moveTo>
                <a:cubicBezTo>
                  <a:pt x="585077" y="0"/>
                  <a:pt x="595921" y="4337"/>
                  <a:pt x="604595" y="13012"/>
                </a:cubicBezTo>
                <a:lnTo>
                  <a:pt x="682665" y="91083"/>
                </a:lnTo>
                <a:lnTo>
                  <a:pt x="760737" y="13012"/>
                </a:lnTo>
                <a:cubicBezTo>
                  <a:pt x="778088" y="-4338"/>
                  <a:pt x="804112" y="-4338"/>
                  <a:pt x="821461" y="13012"/>
                </a:cubicBezTo>
                <a:cubicBezTo>
                  <a:pt x="838810" y="30361"/>
                  <a:pt x="838810" y="56386"/>
                  <a:pt x="821461" y="73734"/>
                </a:cubicBezTo>
                <a:lnTo>
                  <a:pt x="743389" y="151807"/>
                </a:lnTo>
                <a:lnTo>
                  <a:pt x="827244" y="229878"/>
                </a:lnTo>
                <a:cubicBezTo>
                  <a:pt x="844594" y="247228"/>
                  <a:pt x="844594" y="273251"/>
                  <a:pt x="827244" y="290600"/>
                </a:cubicBezTo>
                <a:cubicBezTo>
                  <a:pt x="818569" y="299276"/>
                  <a:pt x="807004" y="302167"/>
                  <a:pt x="795436" y="302167"/>
                </a:cubicBezTo>
                <a:cubicBezTo>
                  <a:pt x="783871" y="302167"/>
                  <a:pt x="772305" y="299276"/>
                  <a:pt x="763630" y="290600"/>
                </a:cubicBezTo>
                <a:lnTo>
                  <a:pt x="685558" y="212529"/>
                </a:lnTo>
                <a:lnTo>
                  <a:pt x="607486" y="290600"/>
                </a:lnTo>
                <a:cubicBezTo>
                  <a:pt x="598811" y="299276"/>
                  <a:pt x="587246" y="302167"/>
                  <a:pt x="575680" y="302167"/>
                </a:cubicBezTo>
                <a:cubicBezTo>
                  <a:pt x="564112" y="302167"/>
                  <a:pt x="552547" y="299276"/>
                  <a:pt x="543872" y="290600"/>
                </a:cubicBezTo>
                <a:cubicBezTo>
                  <a:pt x="526522" y="273251"/>
                  <a:pt x="526522" y="247228"/>
                  <a:pt x="543872" y="229878"/>
                </a:cubicBezTo>
                <a:lnTo>
                  <a:pt x="621943" y="151807"/>
                </a:lnTo>
                <a:lnTo>
                  <a:pt x="543872" y="73734"/>
                </a:lnTo>
                <a:cubicBezTo>
                  <a:pt x="526522" y="56386"/>
                  <a:pt x="526522" y="30361"/>
                  <a:pt x="543872" y="13012"/>
                </a:cubicBezTo>
                <a:cubicBezTo>
                  <a:pt x="552546" y="4337"/>
                  <a:pt x="563390" y="0"/>
                  <a:pt x="574233" y="0"/>
                </a:cubicBezTo>
                <a:close/>
                <a:moveTo>
                  <a:pt x="43374" y="0"/>
                </a:moveTo>
                <a:cubicBezTo>
                  <a:pt x="54217" y="0"/>
                  <a:pt x="65061" y="4337"/>
                  <a:pt x="73736" y="13012"/>
                </a:cubicBezTo>
                <a:lnTo>
                  <a:pt x="151806" y="91083"/>
                </a:lnTo>
                <a:lnTo>
                  <a:pt x="229877" y="13012"/>
                </a:lnTo>
                <a:cubicBezTo>
                  <a:pt x="247228" y="-4338"/>
                  <a:pt x="273252" y="-4338"/>
                  <a:pt x="290601" y="13012"/>
                </a:cubicBezTo>
                <a:cubicBezTo>
                  <a:pt x="307951" y="30361"/>
                  <a:pt x="307951" y="56386"/>
                  <a:pt x="290601" y="73734"/>
                </a:cubicBezTo>
                <a:lnTo>
                  <a:pt x="212529" y="151807"/>
                </a:lnTo>
                <a:lnTo>
                  <a:pt x="296384" y="229878"/>
                </a:lnTo>
                <a:cubicBezTo>
                  <a:pt x="313734" y="247228"/>
                  <a:pt x="313734" y="273251"/>
                  <a:pt x="296384" y="290600"/>
                </a:cubicBezTo>
                <a:cubicBezTo>
                  <a:pt x="287709" y="299276"/>
                  <a:pt x="276144" y="302167"/>
                  <a:pt x="264576" y="302167"/>
                </a:cubicBezTo>
                <a:cubicBezTo>
                  <a:pt x="253011" y="302167"/>
                  <a:pt x="241445" y="299276"/>
                  <a:pt x="232770" y="290600"/>
                </a:cubicBezTo>
                <a:lnTo>
                  <a:pt x="154698" y="212529"/>
                </a:lnTo>
                <a:lnTo>
                  <a:pt x="76626" y="290600"/>
                </a:lnTo>
                <a:cubicBezTo>
                  <a:pt x="67951" y="299276"/>
                  <a:pt x="56386" y="302167"/>
                  <a:pt x="44820" y="302167"/>
                </a:cubicBezTo>
                <a:cubicBezTo>
                  <a:pt x="33252" y="302167"/>
                  <a:pt x="21687" y="299276"/>
                  <a:pt x="13012" y="290600"/>
                </a:cubicBezTo>
                <a:cubicBezTo>
                  <a:pt x="-4338" y="273251"/>
                  <a:pt x="-4338" y="247228"/>
                  <a:pt x="13012" y="229878"/>
                </a:cubicBezTo>
                <a:lnTo>
                  <a:pt x="91083" y="151807"/>
                </a:lnTo>
                <a:lnTo>
                  <a:pt x="13012" y="73734"/>
                </a:lnTo>
                <a:cubicBezTo>
                  <a:pt x="-4338" y="56386"/>
                  <a:pt x="-4338" y="30361"/>
                  <a:pt x="13012" y="13012"/>
                </a:cubicBezTo>
                <a:cubicBezTo>
                  <a:pt x="21686" y="4337"/>
                  <a:pt x="32530" y="0"/>
                  <a:pt x="43374" y="0"/>
                </a:cubicBezTo>
                <a:close/>
              </a:path>
            </a:pathLst>
          </a:custGeom>
          <a:solidFill>
            <a:srgbClr val="FFCD1C"/>
          </a:solidFill>
          <a:ln w="17414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-">
            <a:extLst>
              <a:ext uri="{FF2B5EF4-FFF2-40B4-BE49-F238E27FC236}">
                <a16:creationId xmlns:a16="http://schemas.microsoft.com/office/drawing/2014/main" id="{C7CAEED6-6CE9-4416-9429-929F1349255C}"/>
              </a:ext>
            </a:extLst>
          </p:cNvPr>
          <p:cNvSpPr/>
          <p:nvPr/>
        </p:nvSpPr>
        <p:spPr>
          <a:xfrm>
            <a:off x="-2124226" y="4146935"/>
            <a:ext cx="8636410" cy="863641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Picture">
            <a:extLst>
              <a:ext uri="{FF2B5EF4-FFF2-40B4-BE49-F238E27FC236}">
                <a16:creationId xmlns:a16="http://schemas.microsoft.com/office/drawing/2014/main" id="{47A316E9-6A8C-429F-A905-5AC29B9293ED}"/>
              </a:ext>
            </a:extLst>
          </p:cNvPr>
          <p:cNvSpPr/>
          <p:nvPr/>
        </p:nvSpPr>
        <p:spPr>
          <a:xfrm>
            <a:off x="-1867600" y="4403561"/>
            <a:ext cx="8123158" cy="8123158"/>
          </a:xfrm>
          <a:prstGeom prst="ellipse">
            <a:avLst/>
          </a:prstGeom>
          <a:blipFill>
            <a:blip r:embed="rId2"/>
            <a:srcRect/>
            <a:stretch>
              <a:fillRect l="-21088" r="-28912"/>
            </a:stretch>
          </a:blip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15" name="-">
            <a:extLst>
              <a:ext uri="{FF2B5EF4-FFF2-40B4-BE49-F238E27FC236}">
                <a16:creationId xmlns:a16="http://schemas.microsoft.com/office/drawing/2014/main" id="{C027F551-40E3-4FE8-BBDE-32DDDF90889E}"/>
              </a:ext>
            </a:extLst>
          </p:cNvPr>
          <p:cNvGrpSpPr/>
          <p:nvPr/>
        </p:nvGrpSpPr>
        <p:grpSpPr>
          <a:xfrm>
            <a:off x="1451411" y="3162311"/>
            <a:ext cx="2232318" cy="2232320"/>
            <a:chOff x="7713759" y="3194737"/>
            <a:chExt cx="1665890" cy="1665892"/>
          </a:xfrm>
          <a:effectLst/>
        </p:grpSpPr>
        <p:sp>
          <p:nvSpPr>
            <p:cNvPr id="16" name="-">
              <a:extLst>
                <a:ext uri="{FF2B5EF4-FFF2-40B4-BE49-F238E27FC236}">
                  <a16:creationId xmlns:a16="http://schemas.microsoft.com/office/drawing/2014/main" id="{983B776A-AFB0-42F8-AF6D-88A12E119F05}"/>
                </a:ext>
              </a:extLst>
            </p:cNvPr>
            <p:cNvSpPr/>
            <p:nvPr/>
          </p:nvSpPr>
          <p:spPr>
            <a:xfrm>
              <a:off x="7713759" y="3194737"/>
              <a:ext cx="1665890" cy="1665892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rgbClr val="FFC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7" name="50%">
              <a:extLst>
                <a:ext uri="{FF2B5EF4-FFF2-40B4-BE49-F238E27FC236}">
                  <a16:creationId xmlns:a16="http://schemas.microsoft.com/office/drawing/2014/main" id="{1BCF20BE-649A-44B9-B41C-F2CB9933B8C8}"/>
                </a:ext>
              </a:extLst>
            </p:cNvPr>
            <p:cNvSpPr txBox="1"/>
            <p:nvPr/>
          </p:nvSpPr>
          <p:spPr>
            <a:xfrm>
              <a:off x="7968422" y="3781309"/>
              <a:ext cx="1263487" cy="826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" panose="020B0502040204020203" pitchFamily="34" charset="0"/>
                  <a:cs typeface="Times New Roman" panose="02020603050405020304" pitchFamily="18" charset="0"/>
                </a:rPr>
                <a:t>50%</a:t>
              </a:r>
              <a:endParaRPr lang="en-ID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" panose="020B0502040204020203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DISC">
              <a:extLst>
                <a:ext uri="{FF2B5EF4-FFF2-40B4-BE49-F238E27FC236}">
                  <a16:creationId xmlns:a16="http://schemas.microsoft.com/office/drawing/2014/main" id="{BFEA6DDF-62B7-4DF3-862F-B9955C9E27F6}"/>
                </a:ext>
              </a:extLst>
            </p:cNvPr>
            <p:cNvSpPr txBox="1"/>
            <p:nvPr/>
          </p:nvSpPr>
          <p:spPr>
            <a:xfrm>
              <a:off x="7980157" y="3407543"/>
              <a:ext cx="1133095" cy="620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hnschrift" panose="020B0502040204020203" pitchFamily="34" charset="0"/>
                  <a:cs typeface="Times New Roman" panose="02020603050405020304" pitchFamily="18" charset="0"/>
                </a:rPr>
                <a:t>DISC</a:t>
              </a:r>
              <a:endParaRPr lang="en-ID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hnschrift" panose="020B0502040204020203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-">
            <a:extLst>
              <a:ext uri="{FF2B5EF4-FFF2-40B4-BE49-F238E27FC236}">
                <a16:creationId xmlns:a16="http://schemas.microsoft.com/office/drawing/2014/main" id="{49BCBC3E-E736-428F-B19D-C6C30B055692}"/>
              </a:ext>
            </a:extLst>
          </p:cNvPr>
          <p:cNvSpPr/>
          <p:nvPr/>
        </p:nvSpPr>
        <p:spPr>
          <a:xfrm rot="1258474">
            <a:off x="3671381" y="1608558"/>
            <a:ext cx="664249" cy="489738"/>
          </a:xfrm>
          <a:prstGeom prst="triangle">
            <a:avLst>
              <a:gd name="adj" fmla="val 50523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-">
            <a:extLst>
              <a:ext uri="{FF2B5EF4-FFF2-40B4-BE49-F238E27FC236}">
                <a16:creationId xmlns:a16="http://schemas.microsoft.com/office/drawing/2014/main" id="{5CA083C7-D563-4D92-8B99-91582EF631E3}"/>
              </a:ext>
            </a:extLst>
          </p:cNvPr>
          <p:cNvSpPr/>
          <p:nvPr/>
        </p:nvSpPr>
        <p:spPr>
          <a:xfrm rot="20672783">
            <a:off x="8814297" y="2726019"/>
            <a:ext cx="664249" cy="489738"/>
          </a:xfrm>
          <a:prstGeom prst="triangle">
            <a:avLst>
              <a:gd name="adj" fmla="val 50523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-">
            <a:extLst>
              <a:ext uri="{FF2B5EF4-FFF2-40B4-BE49-F238E27FC236}">
                <a16:creationId xmlns:a16="http://schemas.microsoft.com/office/drawing/2014/main" id="{BE5B2844-EA06-4A3B-AEC9-2DC8AE698153}"/>
              </a:ext>
            </a:extLst>
          </p:cNvPr>
          <p:cNvSpPr/>
          <p:nvPr/>
        </p:nvSpPr>
        <p:spPr>
          <a:xfrm rot="630984" flipV="1">
            <a:off x="9523591" y="10112857"/>
            <a:ext cx="664249" cy="489738"/>
          </a:xfrm>
          <a:prstGeom prst="triangle">
            <a:avLst>
              <a:gd name="adj" fmla="val 50523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orem ipsum koncone sam memet saiki ndue kantor dewe, sugih nemen saiki wonge lek">
            <a:extLst>
              <a:ext uri="{FF2B5EF4-FFF2-40B4-BE49-F238E27FC236}">
                <a16:creationId xmlns:a16="http://schemas.microsoft.com/office/drawing/2014/main" id="{B16DD62E-9FBF-4F3C-B7D3-30029C7C98E1}"/>
              </a:ext>
            </a:extLst>
          </p:cNvPr>
          <p:cNvSpPr/>
          <p:nvPr/>
        </p:nvSpPr>
        <p:spPr>
          <a:xfrm>
            <a:off x="6278639" y="5597247"/>
            <a:ext cx="3776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Lorem ipsum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koncone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sam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memet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saiki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ndue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kantor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dewe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sugih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nemen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saiki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wonge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 lek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ditakoki</a:t>
            </a:r>
            <a:endParaRPr lang="en-US" sz="1600" dirty="0">
              <a:solidFill>
                <a:schemeClr val="tx2">
                  <a:lumMod val="50000"/>
                </a:schemeClr>
              </a:solidFill>
              <a:latin typeface="Bahnschrift" panose="020B0502040204020203" pitchFamily="34" charset="0"/>
            </a:endParaRPr>
          </a:p>
        </p:txBody>
      </p:sp>
      <p:grpSp>
        <p:nvGrpSpPr>
          <p:cNvPr id="30" name="JOIN NOW">
            <a:extLst>
              <a:ext uri="{FF2B5EF4-FFF2-40B4-BE49-F238E27FC236}">
                <a16:creationId xmlns:a16="http://schemas.microsoft.com/office/drawing/2014/main" id="{F28869DD-069D-4965-B560-A21C87C229F9}"/>
              </a:ext>
            </a:extLst>
          </p:cNvPr>
          <p:cNvGrpSpPr/>
          <p:nvPr/>
        </p:nvGrpSpPr>
        <p:grpSpPr>
          <a:xfrm>
            <a:off x="7589101" y="7319814"/>
            <a:ext cx="2343911" cy="571521"/>
            <a:chOff x="662810" y="8464965"/>
            <a:chExt cx="1694071" cy="413070"/>
          </a:xfrm>
        </p:grpSpPr>
        <p:sp>
          <p:nvSpPr>
            <p:cNvPr id="31" name="-">
              <a:extLst>
                <a:ext uri="{FF2B5EF4-FFF2-40B4-BE49-F238E27FC236}">
                  <a16:creationId xmlns:a16="http://schemas.microsoft.com/office/drawing/2014/main" id="{3210F7E7-BEFD-4C09-A7CA-C6B9C3464158}"/>
                </a:ext>
              </a:extLst>
            </p:cNvPr>
            <p:cNvSpPr/>
            <p:nvPr/>
          </p:nvSpPr>
          <p:spPr>
            <a:xfrm>
              <a:off x="662810" y="8464965"/>
              <a:ext cx="1694071" cy="413070"/>
            </a:xfrm>
            <a:prstGeom prst="roundRect">
              <a:avLst>
                <a:gd name="adj" fmla="val 10002"/>
              </a:avLst>
            </a:prstGeom>
            <a:solidFill>
              <a:srgbClr val="FFC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209">
                <a:latin typeface="Bahnschrift" panose="020B0502040204020203" pitchFamily="34" charset="0"/>
              </a:endParaRPr>
            </a:p>
          </p:txBody>
        </p:sp>
        <p:sp>
          <p:nvSpPr>
            <p:cNvPr id="32" name="CHECK IT NOW">
              <a:extLst>
                <a:ext uri="{FF2B5EF4-FFF2-40B4-BE49-F238E27FC236}">
                  <a16:creationId xmlns:a16="http://schemas.microsoft.com/office/drawing/2014/main" id="{D9294C6A-6669-4873-83CD-21415420175F}"/>
                </a:ext>
              </a:extLst>
            </p:cNvPr>
            <p:cNvSpPr txBox="1"/>
            <p:nvPr/>
          </p:nvSpPr>
          <p:spPr>
            <a:xfrm>
              <a:off x="827330" y="8549154"/>
              <a:ext cx="1365036" cy="2446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000" dirty="0">
                  <a:solidFill>
                    <a:schemeClr val="tx2">
                      <a:lumMod val="50000"/>
                    </a:schemeClr>
                  </a:solidFill>
                  <a:latin typeface="Bahnschrift" panose="020B0502040204020203" pitchFamily="34" charset="0"/>
                  <a:cs typeface="Times New Roman" panose="02020603050405020304" pitchFamily="18" charset="0"/>
                </a:rPr>
                <a:t>CHECK IT NOW</a:t>
              </a:r>
            </a:p>
          </p:txBody>
        </p:sp>
      </p:grpSp>
      <p:pic>
        <p:nvPicPr>
          <p:cNvPr id="33" name="YOUR LOGO">
            <a:extLst>
              <a:ext uri="{FF2B5EF4-FFF2-40B4-BE49-F238E27FC236}">
                <a16:creationId xmlns:a16="http://schemas.microsoft.com/office/drawing/2014/main" id="{EE21F221-A733-422C-B65F-7234BEAFBC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931933" y="444307"/>
            <a:ext cx="1126171" cy="610805"/>
          </a:xfrm>
          <a:prstGeom prst="rect">
            <a:avLst/>
          </a:prstGeom>
        </p:spPr>
      </p:pic>
      <p:sp>
        <p:nvSpPr>
          <p:cNvPr id="34" name="PRIVATE TUTORING">
            <a:extLst>
              <a:ext uri="{FF2B5EF4-FFF2-40B4-BE49-F238E27FC236}">
                <a16:creationId xmlns:a16="http://schemas.microsoft.com/office/drawing/2014/main" id="{DBA4E253-5FF7-4A9F-A90D-6444317C704A}"/>
              </a:ext>
            </a:extLst>
          </p:cNvPr>
          <p:cNvSpPr txBox="1"/>
          <p:nvPr/>
        </p:nvSpPr>
        <p:spPr>
          <a:xfrm>
            <a:off x="4702660" y="3612152"/>
            <a:ext cx="5411832" cy="198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8800" b="1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PRIVATE</a:t>
            </a:r>
            <a:r>
              <a:rPr lang="en-US" sz="8800" b="1" dirty="0">
                <a:solidFill>
                  <a:schemeClr val="bg1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 </a:t>
            </a:r>
            <a:r>
              <a:rPr lang="en-US" sz="6600" dirty="0">
                <a:solidFill>
                  <a:srgbClr val="FFC00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TUTORING</a:t>
            </a:r>
            <a:endParaRPr lang="en-ID" sz="8800" dirty="0">
              <a:solidFill>
                <a:srgbClr val="FFC000"/>
              </a:solidFill>
              <a:latin typeface="Bahnschrift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BEST">
            <a:extLst>
              <a:ext uri="{FF2B5EF4-FFF2-40B4-BE49-F238E27FC236}">
                <a16:creationId xmlns:a16="http://schemas.microsoft.com/office/drawing/2014/main" id="{0203F82C-34D0-4B03-B472-4E24C0DE68C2}"/>
              </a:ext>
            </a:extLst>
          </p:cNvPr>
          <p:cNvSpPr txBox="1"/>
          <p:nvPr/>
        </p:nvSpPr>
        <p:spPr>
          <a:xfrm>
            <a:off x="5582317" y="2616312"/>
            <a:ext cx="2855162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8800" b="1" dirty="0">
                <a:solidFill>
                  <a:srgbClr val="0070C0"/>
                </a:solidFill>
                <a:latin typeface="Bahnschrift" panose="020B0502040204020203" pitchFamily="34" charset="0"/>
                <a:cs typeface="Times New Roman" panose="02020603050405020304" pitchFamily="18" charset="0"/>
              </a:rPr>
              <a:t>BEST</a:t>
            </a:r>
            <a:endParaRPr lang="en-ID" sz="8800" dirty="0">
              <a:solidFill>
                <a:srgbClr val="0070C0"/>
              </a:solidFill>
              <a:latin typeface="Bahnschrift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+(00) 012 3456 7890">
            <a:extLst>
              <a:ext uri="{FF2B5EF4-FFF2-40B4-BE49-F238E27FC236}">
                <a16:creationId xmlns:a16="http://schemas.microsoft.com/office/drawing/2014/main" id="{CEF295FD-2717-423A-9D9A-9BDC8832169B}"/>
              </a:ext>
            </a:extLst>
          </p:cNvPr>
          <p:cNvSpPr/>
          <p:nvPr/>
        </p:nvSpPr>
        <p:spPr>
          <a:xfrm>
            <a:off x="6329698" y="6571872"/>
            <a:ext cx="3776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dirty="0">
                <a:solidFill>
                  <a:schemeClr val="tx2">
                    <a:lumMod val="50000"/>
                  </a:schemeClr>
                </a:solidFill>
                <a:latin typeface="Bahnschrift" panose="020B0502040204020203" pitchFamily="34" charset="0"/>
              </a:rPr>
              <a:t>+(00) 012 3456 7890</a:t>
            </a:r>
          </a:p>
        </p:txBody>
      </p:sp>
      <p:cxnSp>
        <p:nvCxnSpPr>
          <p:cNvPr id="39" name="-">
            <a:extLst>
              <a:ext uri="{FF2B5EF4-FFF2-40B4-BE49-F238E27FC236}">
                <a16:creationId xmlns:a16="http://schemas.microsoft.com/office/drawing/2014/main" id="{469B1E55-7C6D-4952-B5EE-4173077CAEB2}"/>
              </a:ext>
            </a:extLst>
          </p:cNvPr>
          <p:cNvCxnSpPr/>
          <p:nvPr/>
        </p:nvCxnSpPr>
        <p:spPr>
          <a:xfrm>
            <a:off x="5745259" y="2220006"/>
            <a:ext cx="145765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329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31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Bahnschrift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4</cp:revision>
  <dcterms:created xsi:type="dcterms:W3CDTF">2022-02-04T01:44:28Z</dcterms:created>
  <dcterms:modified xsi:type="dcterms:W3CDTF">2022-02-04T08:28:22Z</dcterms:modified>
</cp:coreProperties>
</file>