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7" d="100"/>
          <a:sy n="57" d="100"/>
        </p:scale>
        <p:origin x="-1650"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1539F34-B39B-41DA-957F-37B7FDA2346B}" type="datetimeFigureOut">
              <a:rPr lang="en-US" smtClean="0"/>
              <a:t>3/9/2022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343F-9422-4A28-B92E-7A32AFE3503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539F34-B39B-41DA-957F-37B7FDA2346B}" type="datetimeFigureOut">
              <a:rPr lang="en-US" smtClean="0"/>
              <a:t>3/9/2022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343F-9422-4A28-B92E-7A32AFE3503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539F34-B39B-41DA-957F-37B7FDA2346B}" type="datetimeFigureOut">
              <a:rPr lang="en-US" smtClean="0"/>
              <a:t>3/9/2022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343F-9422-4A28-B92E-7A32AFE3503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539F34-B39B-41DA-957F-37B7FDA2346B}" type="datetimeFigureOut">
              <a:rPr lang="en-US" smtClean="0"/>
              <a:t>3/9/2022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343F-9422-4A28-B92E-7A32AFE3503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539F34-B39B-41DA-957F-37B7FDA2346B}" type="datetimeFigureOut">
              <a:rPr lang="en-US" smtClean="0"/>
              <a:t>3/9/2022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D343F-9422-4A28-B92E-7A32AFE3503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1539F34-B39B-41DA-957F-37B7FDA2346B}" type="datetimeFigureOut">
              <a:rPr lang="en-US" smtClean="0"/>
              <a:t>3/9/2022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AD343F-9422-4A28-B92E-7A32AFE3503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1539F34-B39B-41DA-957F-37B7FDA2346B}" type="datetimeFigureOut">
              <a:rPr lang="en-US" smtClean="0"/>
              <a:t>3/9/2022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AD343F-9422-4A28-B92E-7A32AFE3503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1539F34-B39B-41DA-957F-37B7FDA2346B}" type="datetimeFigureOut">
              <a:rPr lang="en-US" smtClean="0"/>
              <a:t>3/9/2022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AD343F-9422-4A28-B92E-7A32AFE3503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539F34-B39B-41DA-957F-37B7FDA2346B}" type="datetimeFigureOut">
              <a:rPr lang="en-US" smtClean="0"/>
              <a:t>3/9/2022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AD343F-9422-4A28-B92E-7A32AFE3503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539F34-B39B-41DA-957F-37B7FDA2346B}" type="datetimeFigureOut">
              <a:rPr lang="en-US" smtClean="0"/>
              <a:t>3/9/2022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AD343F-9422-4A28-B92E-7A32AFE3503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539F34-B39B-41DA-957F-37B7FDA2346B}" type="datetimeFigureOut">
              <a:rPr lang="en-US" smtClean="0"/>
              <a:t>3/9/2022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AD343F-9422-4A28-B92E-7A32AFE3503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539F34-B39B-41DA-957F-37B7FDA2346B}" type="datetimeFigureOut">
              <a:rPr lang="en-US" smtClean="0"/>
              <a:t>3/9/2022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AD343F-9422-4A28-B92E-7A32AFE3503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gen joker123 (2).png"/>
          <p:cNvPicPr>
            <a:picLocks noChangeAspect="1"/>
          </p:cNvPicPr>
          <p:nvPr/>
        </p:nvPicPr>
        <p:blipFill>
          <a:blip r:embed="rId2"/>
          <a:stretch>
            <a:fillRect/>
          </a:stretch>
        </p:blipFill>
        <p:spPr>
          <a:xfrm>
            <a:off x="1524000" y="381000"/>
            <a:ext cx="6098465" cy="2734780"/>
          </a:xfrm>
          <a:prstGeom prst="rect">
            <a:avLst/>
          </a:prstGeom>
        </p:spPr>
      </p:pic>
      <p:sp>
        <p:nvSpPr>
          <p:cNvPr id="5" name="TextBox 4"/>
          <p:cNvSpPr txBox="1"/>
          <p:nvPr/>
        </p:nvSpPr>
        <p:spPr>
          <a:xfrm>
            <a:off x="609600" y="4038600"/>
            <a:ext cx="7924800" cy="1754326"/>
          </a:xfrm>
          <a:prstGeom prst="rect">
            <a:avLst/>
          </a:prstGeom>
          <a:noFill/>
        </p:spPr>
        <p:txBody>
          <a:bodyPr wrap="square" rtlCol="0">
            <a:spAutoFit/>
          </a:bodyPr>
          <a:lstStyle/>
          <a:p>
            <a:r>
              <a:rPr lang="en-US" dirty="0" smtClean="0"/>
              <a:t>Live roulette </a:t>
            </a:r>
          </a:p>
          <a:p>
            <a:r>
              <a:rPr lang="en-US" dirty="0" smtClean="0"/>
              <a:t>This is since of one point; you are dealing with the gambling Bandar </a:t>
            </a:r>
            <a:r>
              <a:rPr lang="en-US" dirty="0" err="1" smtClean="0"/>
              <a:t>Togel</a:t>
            </a:r>
            <a:r>
              <a:rPr lang="en-US" dirty="0" smtClean="0"/>
              <a:t> Singapore establishment on the basis of shared trust fund so, you must be able to speak to somebody liable as well as this individual need to be offered to respond 24/7. </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gen joker123 (3).png"/>
          <p:cNvPicPr>
            <a:picLocks noChangeAspect="1"/>
          </p:cNvPicPr>
          <p:nvPr/>
        </p:nvPicPr>
        <p:blipFill>
          <a:blip r:embed="rId2"/>
          <a:stretch>
            <a:fillRect/>
          </a:stretch>
        </p:blipFill>
        <p:spPr>
          <a:xfrm>
            <a:off x="1447800" y="457200"/>
            <a:ext cx="6098465" cy="2706194"/>
          </a:xfrm>
          <a:prstGeom prst="rect">
            <a:avLst/>
          </a:prstGeom>
        </p:spPr>
      </p:pic>
      <p:sp>
        <p:nvSpPr>
          <p:cNvPr id="3" name="TextBox 2"/>
          <p:cNvSpPr txBox="1"/>
          <p:nvPr/>
        </p:nvSpPr>
        <p:spPr>
          <a:xfrm>
            <a:off x="762000" y="3962400"/>
            <a:ext cx="7620000" cy="1754326"/>
          </a:xfrm>
          <a:prstGeom prst="rect">
            <a:avLst/>
          </a:prstGeom>
          <a:noFill/>
        </p:spPr>
        <p:txBody>
          <a:bodyPr wrap="square" rtlCol="0">
            <a:spAutoFit/>
          </a:bodyPr>
          <a:lstStyle/>
          <a:p>
            <a:r>
              <a:rPr lang="en-US" dirty="0" smtClean="0"/>
              <a:t>Video clip Slot machine </a:t>
            </a:r>
          </a:p>
          <a:p>
            <a:r>
              <a:rPr lang="en-US" dirty="0" smtClean="0"/>
              <a:t>Since of this, we have actually done our research to make certain </a:t>
            </a:r>
            <a:r>
              <a:rPr lang="en-US" dirty="0" err="1" smtClean="0"/>
              <a:t>Agen</a:t>
            </a:r>
            <a:r>
              <a:rPr lang="en-US" dirty="0" smtClean="0"/>
              <a:t> Judi </a:t>
            </a:r>
            <a:r>
              <a:rPr lang="en-US" dirty="0" err="1" smtClean="0"/>
              <a:t>Togel</a:t>
            </a:r>
            <a:r>
              <a:rPr lang="en-US" dirty="0" smtClean="0"/>
              <a:t> Singapore that the on the internet casino sites that we include below in our web site are truly taking pleasure in a high degree of consumer treatment and also thorough solutions.</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gen joker123 (5).png"/>
          <p:cNvPicPr>
            <a:picLocks noChangeAspect="1"/>
          </p:cNvPicPr>
          <p:nvPr/>
        </p:nvPicPr>
        <p:blipFill>
          <a:blip r:embed="rId2"/>
          <a:stretch>
            <a:fillRect/>
          </a:stretch>
        </p:blipFill>
        <p:spPr>
          <a:xfrm>
            <a:off x="1371600" y="228600"/>
            <a:ext cx="6098465" cy="3239810"/>
          </a:xfrm>
          <a:prstGeom prst="rect">
            <a:avLst/>
          </a:prstGeom>
        </p:spPr>
      </p:pic>
      <p:sp>
        <p:nvSpPr>
          <p:cNvPr id="3" name="TextBox 2"/>
          <p:cNvSpPr txBox="1"/>
          <p:nvPr/>
        </p:nvSpPr>
        <p:spPr>
          <a:xfrm>
            <a:off x="685800" y="4267200"/>
            <a:ext cx="7772400" cy="1754326"/>
          </a:xfrm>
          <a:prstGeom prst="rect">
            <a:avLst/>
          </a:prstGeom>
          <a:noFill/>
        </p:spPr>
        <p:txBody>
          <a:bodyPr wrap="square" rtlCol="0">
            <a:spAutoFit/>
          </a:bodyPr>
          <a:lstStyle/>
          <a:p>
            <a:r>
              <a:rPr lang="en-US" dirty="0" smtClean="0"/>
              <a:t>Baccarat </a:t>
            </a:r>
          </a:p>
          <a:p>
            <a:r>
              <a:rPr lang="en-US" dirty="0" smtClean="0"/>
              <a:t>The lengthy experience of these firms made their programs </a:t>
            </a:r>
            <a:r>
              <a:rPr lang="en-US" dirty="0" err="1" smtClean="0"/>
              <a:t>Situs</a:t>
            </a:r>
            <a:r>
              <a:rPr lang="en-US" dirty="0" smtClean="0"/>
              <a:t> Judi Bandar </a:t>
            </a:r>
            <a:r>
              <a:rPr lang="en-US" dirty="0" err="1" smtClean="0"/>
              <a:t>Togel</a:t>
            </a:r>
            <a:r>
              <a:rPr lang="en-US" dirty="0" smtClean="0"/>
              <a:t> Online concrete strong. It is crucial to make certain that the gambling enterprise is able to host such a huge number of gamers in the exact same time.</a:t>
            </a:r>
          </a:p>
          <a:p>
            <a:endParaRPr lang="en-US" dirty="0" smtClean="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146</Words>
  <Application>Microsoft Office PowerPoint</Application>
  <PresentationFormat>On-screen Show (4:3)</PresentationFormat>
  <Paragraphs>6</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Slide 1</vt:lpstr>
      <vt:lpstr>Slide 2</vt:lpstr>
      <vt:lpstr>Slide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1</cp:revision>
  <dcterms:created xsi:type="dcterms:W3CDTF">2022-03-09T08:11:48Z</dcterms:created>
  <dcterms:modified xsi:type="dcterms:W3CDTF">2022-03-09T08:14:34Z</dcterms:modified>
</cp:coreProperties>
</file>