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910"/>
    <a:srgbClr val="EFB31D"/>
    <a:srgbClr val="F2C143"/>
    <a:srgbClr val="BD3939"/>
    <a:srgbClr val="B15A44"/>
    <a:srgbClr val="D2BDAA"/>
    <a:srgbClr val="AA8360"/>
    <a:srgbClr val="503022"/>
    <a:srgbClr val="F0A229"/>
    <a:srgbClr val="6D1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906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975CB-CB99-4CE5-9194-6FF8A3670C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4C1CE4-6101-44FF-8BF2-384B87FB18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7E116-1FE2-46D4-B80A-E8F128737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B91EE-0D12-48F0-A6D0-B21B4EAF5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2904E-3CD1-4291-8288-1D023D0DA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2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F31CC-E3C2-4A0D-B577-540D914BC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6A3AEC-3815-4A39-8CAC-125EB62AD9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A0811-B1B2-4077-A4EB-A9B4B4C0D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A1F01-4C0C-4A71-BB1B-329BDDB97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C058E-521E-47F9-98C5-696B7D820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25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57CFE6-43C8-4819-ADF5-3F0679AB9F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8E10A3-4E2A-48D5-87E9-CA53485E52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EAEF2D-41E0-4FBE-9D97-B55474F21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64771-D053-4344-80B1-6EA5AA65D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08CE0-D23D-4E27-852C-010B88A67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9F462-944C-4D88-B3FE-B71DCF542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20B8D-3D56-4116-9D07-009190ED9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7AAEE-6C3C-4CA2-9782-80C9D5A43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0989-5A93-4A1A-84B6-BCD50B1B1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22DA2-F396-4DF8-A73F-6D576CF64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15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71C60-CD7B-4528-BEB5-BDAB02155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9EAA3-C162-407A-9003-C535C6B22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CF3DB-4888-4CA7-B570-A0E929E07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1C0BE-B948-4A26-A8A0-5EE70F0F0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CEF12-6729-4717-AA2F-3FDFFCD69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5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20BD9-B8EB-4F3C-8E09-F4C012252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F053-2729-41C4-98D1-30F411E2A3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4811F7-0F12-4696-A5F5-7489C8145F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1F6E4E-F0C4-4940-B21B-5D5699AE8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C2782-71E0-43BE-A10A-F8AA53BE3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44CE69-3E43-4908-A8B3-BCD230B19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7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EF407-9BE4-4ACE-81E8-6A0C03589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B8708-340A-47C6-94D9-217DD82CF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98F520-9CE7-44F4-9E8E-BA447759A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5DEAEB-4481-4F2D-8553-81DFF9F64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FDC23C-3BA7-423E-8FB6-41E509249B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1F3F50-D12A-410C-A42B-E6C79201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EC5EC8-C5CF-4BBE-A711-CD092AA5B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A98D4A-7FA3-4509-82A2-05A9A53C8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59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1E52B-66F2-456F-8518-440EB1767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26E9D0-9FA4-4B6A-91DB-0A631969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D1B762-1202-4482-BC48-35CAF79B3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CB4851-1918-4F20-8041-0E921328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4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DAC3E4-1537-409A-9848-300CFCAF9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16050A-F2AA-411E-8FA7-8CC7ACCD4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507891-6060-4947-B512-7F7CF577A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9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2C51B-4442-4D7E-923D-01BDBE453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3400C-80F8-45DB-AFB0-722D7FE00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8C6DD-EC1D-44A1-8FC5-BEEBF06923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8373DF-7D20-4EAC-B009-ECFB6497C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DD253C-3F8E-417B-A5CE-037E0D060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17320-40FC-47EE-B065-8CF2E442D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950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69FF0-DFA6-4547-B3FC-F02823811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597E91-4A21-4A41-B968-EA8B13F1FF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BC8867-C670-4826-89F3-8CC2C4AFAA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95F192-0D46-4229-8C52-A03DBC532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546123-BBC1-4888-93F7-18906FC31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13C0DC-6378-4EFD-A26B-545D05083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8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2B57C2-D5A7-4E4C-968A-D6B5B0A21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07719F-AE00-407E-99BF-BE1AA6A05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28CD9-E906-40BE-98EA-5898CC4A0A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287E8-C8B6-4353-AC88-36697A2C77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90548-7E1F-4249-9E32-798B46D515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2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">
            <a:extLst>
              <a:ext uri="{FF2B5EF4-FFF2-40B4-BE49-F238E27FC236}">
                <a16:creationId xmlns:a16="http://schemas.microsoft.com/office/drawing/2014/main" id="{599196FE-8829-40F1-965C-C3C7C33FA4E3}"/>
              </a:ext>
            </a:extLst>
          </p:cNvPr>
          <p:cNvSpPr/>
          <p:nvPr/>
        </p:nvSpPr>
        <p:spPr>
          <a:xfrm>
            <a:off x="1524" y="0"/>
            <a:ext cx="12188952" cy="6858000"/>
          </a:xfrm>
          <a:prstGeom prst="rect">
            <a:avLst/>
          </a:prstGeom>
          <a:blipFill>
            <a:blip r:embed="rId2"/>
            <a:srcRect/>
            <a:stretch>
              <a:fillRect l="-1384" t="-13873" r="-32924" b="-4556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arallelogram 13">
            <a:extLst>
              <a:ext uri="{FF2B5EF4-FFF2-40B4-BE49-F238E27FC236}">
                <a16:creationId xmlns:a16="http://schemas.microsoft.com/office/drawing/2014/main" id="{6A1A934F-AC00-484B-BEBA-1C13C4E8CC94}"/>
              </a:ext>
            </a:extLst>
          </p:cNvPr>
          <p:cNvSpPr/>
          <p:nvPr/>
        </p:nvSpPr>
        <p:spPr>
          <a:xfrm rot="21000159">
            <a:off x="-1421130" y="4040427"/>
            <a:ext cx="14493165" cy="158628"/>
          </a:xfrm>
          <a:prstGeom prst="parallelogram">
            <a:avLst>
              <a:gd name="adj" fmla="val 1852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4CA93CD1-C6A5-4E94-BC0C-3E92EE3E7C7E}"/>
              </a:ext>
            </a:extLst>
          </p:cNvPr>
          <p:cNvSpPr/>
          <p:nvPr/>
        </p:nvSpPr>
        <p:spPr>
          <a:xfrm rot="21000159">
            <a:off x="-1256029" y="4334715"/>
            <a:ext cx="14493165" cy="158628"/>
          </a:xfrm>
          <a:prstGeom prst="parallelogram">
            <a:avLst>
              <a:gd name="adj" fmla="val 1852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6ECB6424-27CE-4489-8A59-B8B03787FCCA}"/>
              </a:ext>
            </a:extLst>
          </p:cNvPr>
          <p:cNvSpPr/>
          <p:nvPr/>
        </p:nvSpPr>
        <p:spPr>
          <a:xfrm rot="21000159">
            <a:off x="-1090928" y="4629003"/>
            <a:ext cx="14493165" cy="158628"/>
          </a:xfrm>
          <a:prstGeom prst="parallelogram">
            <a:avLst>
              <a:gd name="adj" fmla="val 1852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EE3CB49A-7207-460C-8C07-8AE3BF22E9DE}"/>
              </a:ext>
            </a:extLst>
          </p:cNvPr>
          <p:cNvSpPr/>
          <p:nvPr/>
        </p:nvSpPr>
        <p:spPr>
          <a:xfrm rot="21000159">
            <a:off x="-925827" y="4923291"/>
            <a:ext cx="14493165" cy="158628"/>
          </a:xfrm>
          <a:prstGeom prst="parallelogram">
            <a:avLst>
              <a:gd name="adj" fmla="val 1852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E2FD570-800E-4D1A-AF4F-8E7DD6D6EBE5}"/>
              </a:ext>
            </a:extLst>
          </p:cNvPr>
          <p:cNvSpPr/>
          <p:nvPr/>
        </p:nvSpPr>
        <p:spPr>
          <a:xfrm>
            <a:off x="-408277" y="-1320799"/>
            <a:ext cx="7450397" cy="8969828"/>
          </a:xfrm>
          <a:custGeom>
            <a:avLst/>
            <a:gdLst>
              <a:gd name="connsiteX0" fmla="*/ 0 w 7189140"/>
              <a:gd name="connsiteY0" fmla="*/ 0 h 624114"/>
              <a:gd name="connsiteX1" fmla="*/ 7189140 w 7189140"/>
              <a:gd name="connsiteY1" fmla="*/ 0 h 624114"/>
              <a:gd name="connsiteX2" fmla="*/ 7189140 w 7189140"/>
              <a:gd name="connsiteY2" fmla="*/ 624114 h 624114"/>
              <a:gd name="connsiteX3" fmla="*/ 0 w 7189140"/>
              <a:gd name="connsiteY3" fmla="*/ 624114 h 624114"/>
              <a:gd name="connsiteX4" fmla="*/ 0 w 7189140"/>
              <a:gd name="connsiteY4" fmla="*/ 0 h 624114"/>
              <a:gd name="connsiteX0" fmla="*/ 0 w 7189140"/>
              <a:gd name="connsiteY0" fmla="*/ 0 h 6473371"/>
              <a:gd name="connsiteX1" fmla="*/ 7189140 w 7189140"/>
              <a:gd name="connsiteY1" fmla="*/ 0 h 6473371"/>
              <a:gd name="connsiteX2" fmla="*/ 6173140 w 7189140"/>
              <a:gd name="connsiteY2" fmla="*/ 6473371 h 6473371"/>
              <a:gd name="connsiteX3" fmla="*/ 0 w 7189140"/>
              <a:gd name="connsiteY3" fmla="*/ 624114 h 6473371"/>
              <a:gd name="connsiteX4" fmla="*/ 0 w 7189140"/>
              <a:gd name="connsiteY4" fmla="*/ 0 h 6473371"/>
              <a:gd name="connsiteX0" fmla="*/ 261257 w 7450397"/>
              <a:gd name="connsiteY0" fmla="*/ 0 h 8969828"/>
              <a:gd name="connsiteX1" fmla="*/ 7450397 w 7450397"/>
              <a:gd name="connsiteY1" fmla="*/ 0 h 8969828"/>
              <a:gd name="connsiteX2" fmla="*/ 6434397 w 7450397"/>
              <a:gd name="connsiteY2" fmla="*/ 6473371 h 8969828"/>
              <a:gd name="connsiteX3" fmla="*/ 0 w 7450397"/>
              <a:gd name="connsiteY3" fmla="*/ 8969828 h 8969828"/>
              <a:gd name="connsiteX4" fmla="*/ 261257 w 7450397"/>
              <a:gd name="connsiteY4" fmla="*/ 0 h 896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50397" h="8969828">
                <a:moveTo>
                  <a:pt x="261257" y="0"/>
                </a:moveTo>
                <a:lnTo>
                  <a:pt x="7450397" y="0"/>
                </a:lnTo>
                <a:lnTo>
                  <a:pt x="6434397" y="6473371"/>
                </a:lnTo>
                <a:lnTo>
                  <a:pt x="0" y="8969828"/>
                </a:lnTo>
                <a:lnTo>
                  <a:pt x="261257" y="0"/>
                </a:lnTo>
                <a:close/>
              </a:path>
            </a:pathLst>
          </a:custGeom>
          <a:gradFill>
            <a:gsLst>
              <a:gs pos="65000">
                <a:srgbClr val="1A1A1A">
                  <a:alpha val="50000"/>
                </a:srgbClr>
              </a:gs>
              <a:gs pos="38967">
                <a:srgbClr val="141414">
                  <a:alpha val="80000"/>
                </a:srgbClr>
              </a:gs>
              <a:gs pos="0">
                <a:schemeClr val="tx1">
                  <a:lumMod val="95000"/>
                  <a:lumOff val="5000"/>
                </a:schemeClr>
              </a:gs>
              <a:gs pos="82000">
                <a:schemeClr val="tx1">
                  <a:lumMod val="85000"/>
                  <a:lumOff val="15000"/>
                  <a:alpha val="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YOUR LOGO">
            <a:extLst>
              <a:ext uri="{FF2B5EF4-FFF2-40B4-BE49-F238E27FC236}">
                <a16:creationId xmlns:a16="http://schemas.microsoft.com/office/drawing/2014/main" id="{6864CB02-D541-413A-B57F-0FCFDF2B42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7568" y="502565"/>
            <a:ext cx="746964" cy="394231"/>
          </a:xfrm>
          <a:prstGeom prst="rect">
            <a:avLst/>
          </a:prstGeom>
        </p:spPr>
      </p:pic>
      <p:sp>
        <p:nvSpPr>
          <p:cNvPr id="9" name="Parallelogram 8">
            <a:extLst>
              <a:ext uri="{FF2B5EF4-FFF2-40B4-BE49-F238E27FC236}">
                <a16:creationId xmlns:a16="http://schemas.microsoft.com/office/drawing/2014/main" id="{63AE9923-D8DA-46B9-9AB3-A28E46D426DE}"/>
              </a:ext>
            </a:extLst>
          </p:cNvPr>
          <p:cNvSpPr/>
          <p:nvPr/>
        </p:nvSpPr>
        <p:spPr>
          <a:xfrm rot="21000159">
            <a:off x="-134802" y="1888378"/>
            <a:ext cx="5689600" cy="638383"/>
          </a:xfrm>
          <a:prstGeom prst="parallelogram">
            <a:avLst>
              <a:gd name="adj" fmla="val 18522"/>
            </a:avLst>
          </a:prstGeom>
          <a:solidFill>
            <a:srgbClr val="1B36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WORKOUT">
            <a:extLst>
              <a:ext uri="{FF2B5EF4-FFF2-40B4-BE49-F238E27FC236}">
                <a16:creationId xmlns:a16="http://schemas.microsoft.com/office/drawing/2014/main" id="{9A805152-60BC-4C8C-BB1D-96A63598CBC4}"/>
              </a:ext>
            </a:extLst>
          </p:cNvPr>
          <p:cNvSpPr txBox="1"/>
          <p:nvPr/>
        </p:nvSpPr>
        <p:spPr>
          <a:xfrm rot="21019343">
            <a:off x="422699" y="2105561"/>
            <a:ext cx="6442789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i="1" dirty="0">
                <a:solidFill>
                  <a:schemeClr val="bg1"/>
                </a:solidFill>
                <a:effectLst>
                  <a:outerShdw dist="76200" dir="10200000" algn="tr" rotWithShape="0">
                    <a:srgbClr val="011F73">
                      <a:alpha val="98824"/>
                    </a:srgbClr>
                  </a:outerShdw>
                </a:effectLst>
                <a:latin typeface="Bebas Neue" panose="020B0606020202050201" pitchFamily="34" charset="0"/>
              </a:rPr>
              <a:t>WORKOUT</a:t>
            </a:r>
          </a:p>
        </p:txBody>
      </p:sp>
      <p:sp>
        <p:nvSpPr>
          <p:cNvPr id="11" name="TRICK YOU MUST KNOW">
            <a:extLst>
              <a:ext uri="{FF2B5EF4-FFF2-40B4-BE49-F238E27FC236}">
                <a16:creationId xmlns:a16="http://schemas.microsoft.com/office/drawing/2014/main" id="{C82D42D3-8FC9-40D7-845D-8948162B206E}"/>
              </a:ext>
            </a:extLst>
          </p:cNvPr>
          <p:cNvSpPr txBox="1"/>
          <p:nvPr/>
        </p:nvSpPr>
        <p:spPr>
          <a:xfrm rot="21026043">
            <a:off x="792641" y="1877204"/>
            <a:ext cx="43388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>
                <a:solidFill>
                  <a:schemeClr val="bg1"/>
                </a:solidFill>
              </a:rPr>
              <a:t>TRICK YOU MUST KNOW</a:t>
            </a:r>
          </a:p>
        </p:txBody>
      </p:sp>
      <p:sp>
        <p:nvSpPr>
          <p:cNvPr id="12" name="LIKE MY DAILY AND MANY MORE">
            <a:extLst>
              <a:ext uri="{FF2B5EF4-FFF2-40B4-BE49-F238E27FC236}">
                <a16:creationId xmlns:a16="http://schemas.microsoft.com/office/drawing/2014/main" id="{79CD0D8D-B857-4E1B-BBA8-3937EE49A796}"/>
              </a:ext>
            </a:extLst>
          </p:cNvPr>
          <p:cNvSpPr txBox="1"/>
          <p:nvPr/>
        </p:nvSpPr>
        <p:spPr>
          <a:xfrm rot="21026043">
            <a:off x="1552979" y="4306256"/>
            <a:ext cx="3993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>
                <a:solidFill>
                  <a:schemeClr val="bg1"/>
                </a:solidFill>
                <a:latin typeface="Bebas Neue Regular" panose="00000500000000000000" pitchFamily="50" charset="0"/>
              </a:rPr>
              <a:t>LIKE MY DAILY AND MANY MORE</a:t>
            </a:r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7E831556-1522-4992-AB22-EAD3349E7785}"/>
              </a:ext>
            </a:extLst>
          </p:cNvPr>
          <p:cNvSpPr/>
          <p:nvPr/>
        </p:nvSpPr>
        <p:spPr>
          <a:xfrm rot="21000159">
            <a:off x="7219438" y="5410334"/>
            <a:ext cx="5689600" cy="638383"/>
          </a:xfrm>
          <a:prstGeom prst="parallelogram">
            <a:avLst>
              <a:gd name="adj" fmla="val 18522"/>
            </a:avLst>
          </a:prstGeom>
          <a:solidFill>
            <a:srgbClr val="1B36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4F917A0C-5719-4EC3-9A0D-ABE1B9321B1E}"/>
              </a:ext>
            </a:extLst>
          </p:cNvPr>
          <p:cNvSpPr/>
          <p:nvPr/>
        </p:nvSpPr>
        <p:spPr>
          <a:xfrm rot="21000159">
            <a:off x="7494348" y="5530470"/>
            <a:ext cx="5689600" cy="638383"/>
          </a:xfrm>
          <a:prstGeom prst="parallelogram">
            <a:avLst>
              <a:gd name="adj" fmla="val 18522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13AB6F24-3EC6-47F7-94F7-D304BC0222EA}"/>
              </a:ext>
            </a:extLst>
          </p:cNvPr>
          <p:cNvSpPr/>
          <p:nvPr/>
        </p:nvSpPr>
        <p:spPr>
          <a:xfrm rot="21000159" flipV="1">
            <a:off x="-1792321" y="5755671"/>
            <a:ext cx="4230790" cy="171033"/>
          </a:xfrm>
          <a:prstGeom prst="parallelogram">
            <a:avLst>
              <a:gd name="adj" fmla="val 18522"/>
            </a:avLst>
          </a:prstGeom>
          <a:solidFill>
            <a:srgbClr val="1B36A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arallelogram 21">
            <a:extLst>
              <a:ext uri="{FF2B5EF4-FFF2-40B4-BE49-F238E27FC236}">
                <a16:creationId xmlns:a16="http://schemas.microsoft.com/office/drawing/2014/main" id="{00961B16-3B66-4B43-BF88-B5F35C36AEA9}"/>
              </a:ext>
            </a:extLst>
          </p:cNvPr>
          <p:cNvSpPr/>
          <p:nvPr/>
        </p:nvSpPr>
        <p:spPr>
          <a:xfrm rot="21000159" flipV="1">
            <a:off x="-1792321" y="6049959"/>
            <a:ext cx="4230790" cy="171033"/>
          </a:xfrm>
          <a:prstGeom prst="parallelogram">
            <a:avLst>
              <a:gd name="adj" fmla="val 18522"/>
            </a:avLst>
          </a:prstGeom>
          <a:solidFill>
            <a:srgbClr val="1B36A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arallelogram 22">
            <a:extLst>
              <a:ext uri="{FF2B5EF4-FFF2-40B4-BE49-F238E27FC236}">
                <a16:creationId xmlns:a16="http://schemas.microsoft.com/office/drawing/2014/main" id="{0CC5F8D0-E26F-4E76-A3F9-08B90A4E6CFB}"/>
              </a:ext>
            </a:extLst>
          </p:cNvPr>
          <p:cNvSpPr/>
          <p:nvPr/>
        </p:nvSpPr>
        <p:spPr>
          <a:xfrm rot="21000159" flipV="1">
            <a:off x="-1792321" y="6344247"/>
            <a:ext cx="4230790" cy="171033"/>
          </a:xfrm>
          <a:prstGeom prst="parallelogram">
            <a:avLst>
              <a:gd name="adj" fmla="val 18522"/>
            </a:avLst>
          </a:prstGeom>
          <a:solidFill>
            <a:srgbClr val="1B36A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arallelogram 23">
            <a:extLst>
              <a:ext uri="{FF2B5EF4-FFF2-40B4-BE49-F238E27FC236}">
                <a16:creationId xmlns:a16="http://schemas.microsoft.com/office/drawing/2014/main" id="{5C9CC062-92A7-4E48-98D3-9123155F8CA8}"/>
              </a:ext>
            </a:extLst>
          </p:cNvPr>
          <p:cNvSpPr/>
          <p:nvPr/>
        </p:nvSpPr>
        <p:spPr>
          <a:xfrm rot="21000159" flipV="1">
            <a:off x="-1792321" y="6638535"/>
            <a:ext cx="4230790" cy="171033"/>
          </a:xfrm>
          <a:prstGeom prst="parallelogram">
            <a:avLst>
              <a:gd name="adj" fmla="val 18522"/>
            </a:avLst>
          </a:prstGeom>
          <a:solidFill>
            <a:srgbClr val="1B36A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arallelogram 24">
            <a:extLst>
              <a:ext uri="{FF2B5EF4-FFF2-40B4-BE49-F238E27FC236}">
                <a16:creationId xmlns:a16="http://schemas.microsoft.com/office/drawing/2014/main" id="{5E2A7214-2FBB-430C-8922-C3C7CFA772AA}"/>
              </a:ext>
            </a:extLst>
          </p:cNvPr>
          <p:cNvSpPr/>
          <p:nvPr/>
        </p:nvSpPr>
        <p:spPr>
          <a:xfrm rot="21000159">
            <a:off x="-1840795" y="1714884"/>
            <a:ext cx="3941220" cy="442212"/>
          </a:xfrm>
          <a:prstGeom prst="parallelogram">
            <a:avLst>
              <a:gd name="adj" fmla="val 18522"/>
            </a:avLst>
          </a:prstGeom>
          <a:solidFill>
            <a:srgbClr val="1B36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arallelogram 25">
            <a:extLst>
              <a:ext uri="{FF2B5EF4-FFF2-40B4-BE49-F238E27FC236}">
                <a16:creationId xmlns:a16="http://schemas.microsoft.com/office/drawing/2014/main" id="{C410E5F3-91F1-4A77-BB7C-E74B4B5D52E7}"/>
              </a:ext>
            </a:extLst>
          </p:cNvPr>
          <p:cNvSpPr/>
          <p:nvPr/>
        </p:nvSpPr>
        <p:spPr>
          <a:xfrm rot="21000159">
            <a:off x="11500464" y="-403693"/>
            <a:ext cx="3941220" cy="442212"/>
          </a:xfrm>
          <a:prstGeom prst="parallelogram">
            <a:avLst>
              <a:gd name="adj" fmla="val 18522"/>
            </a:avLst>
          </a:prstGeom>
          <a:solidFill>
            <a:srgbClr val="1B36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86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11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Bebas Neue</vt:lpstr>
      <vt:lpstr>Bebas Neue Regular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9</cp:revision>
  <dcterms:created xsi:type="dcterms:W3CDTF">2021-08-03T03:57:12Z</dcterms:created>
  <dcterms:modified xsi:type="dcterms:W3CDTF">2021-08-03T08:47:11Z</dcterms:modified>
</cp:coreProperties>
</file>