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386" r:id="rId3"/>
    <p:sldId id="1387" r:id="rId4"/>
    <p:sldId id="1388" r:id="rId5"/>
    <p:sldId id="1389" r:id="rId6"/>
    <p:sldId id="1390" r:id="rId7"/>
    <p:sldId id="1391" r:id="rId8"/>
    <p:sldId id="1392" r:id="rId9"/>
    <p:sldId id="1393" r:id="rId10"/>
    <p:sldId id="1394" r:id="rId11"/>
    <p:sldId id="1395" r:id="rId12"/>
    <p:sldId id="1396" r:id="rId13"/>
    <p:sldId id="1397" r:id="rId14"/>
    <p:sldId id="1398" r:id="rId15"/>
    <p:sldId id="1399" r:id="rId16"/>
    <p:sldId id="1400" r:id="rId17"/>
    <p:sldId id="1401" r:id="rId18"/>
    <p:sldId id="1402" r:id="rId19"/>
    <p:sldId id="1403" r:id="rId20"/>
    <p:sldId id="1404" r:id="rId21"/>
    <p:sldId id="1405" r:id="rId22"/>
    <p:sldId id="1406" r:id="rId23"/>
    <p:sldId id="1407" r:id="rId24"/>
    <p:sldId id="1408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3890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48020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88777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3742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2055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33105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43930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114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9882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42275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68635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532280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9022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의를 따르며 여호와를 찾아 구하는 너희는 내게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들을지어다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너희를 떠낸 반석과 너희를 파낸 우묵한 구덩이를 생각하여 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51</a:t>
            </a:r>
          </a:p>
        </p:txBody>
      </p:sp>
    </p:spTree>
    <p:extLst>
      <p:ext uri="{BB962C8B-B14F-4D97-AF65-F5344CB8AC3E}">
        <p14:creationId xmlns:p14="http://schemas.microsoft.com/office/powerpoint/2010/main" val="21795553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바다를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넓고 깊은 물을 말리시고 바다 깊은 곳에 길을 내어 구속 받은 자들을 건너게 하신 이가 어찌 주가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아니시니이까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51</a:t>
            </a:r>
          </a:p>
        </p:txBody>
      </p:sp>
    </p:spTree>
    <p:extLst>
      <p:ext uri="{BB962C8B-B14F-4D97-AF65-F5344CB8AC3E}">
        <p14:creationId xmlns:p14="http://schemas.microsoft.com/office/powerpoint/2010/main" val="36449305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 구속 받은 자들이 돌아와 노래하며 시온으로 돌아오니 영원한 기쁨이 그들의 머리 위에 있고 슬픔과 탄식이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달아나리이다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51</a:t>
            </a:r>
          </a:p>
        </p:txBody>
      </p:sp>
    </p:spTree>
    <p:extLst>
      <p:ext uri="{BB962C8B-B14F-4D97-AF65-F5344CB8AC3E}">
        <p14:creationId xmlns:p14="http://schemas.microsoft.com/office/powerpoint/2010/main" val="8034012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너희를 위로하는 자는 나 곧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나이니라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너는 어떠한 자이기에 죽을 사람을 두려워하며 풀 같이 될 사람의 아들을 두려워하느냐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51</a:t>
            </a:r>
          </a:p>
        </p:txBody>
      </p:sp>
    </p:spTree>
    <p:extLst>
      <p:ext uri="{BB962C8B-B14F-4D97-AF65-F5344CB8AC3E}">
        <p14:creationId xmlns:p14="http://schemas.microsoft.com/office/powerpoint/2010/main" val="32453107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하늘을 펴고 땅의 기초를 정하고 너를 지은 자 여호와를 어찌하여 잊어버렸느냐 너를 멸하려고 준비하는 저 학대자의 분노를 어찌하여 항상 종일 두려워하느냐 학대자의 분노가 어디 있느냐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51</a:t>
            </a:r>
          </a:p>
        </p:txBody>
      </p:sp>
    </p:spTree>
    <p:extLst>
      <p:ext uri="{BB962C8B-B14F-4D97-AF65-F5344CB8AC3E}">
        <p14:creationId xmlns:p14="http://schemas.microsoft.com/office/powerpoint/2010/main" val="3334815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결박된 포로가 속히 놓일 것이니 죽지도 아니할 것이요 구덩이로 내려가지도 아니할 것이며 그의 양식이 부족하지도 아니하리라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51</a:t>
            </a:r>
          </a:p>
        </p:txBody>
      </p:sp>
    </p:spTree>
    <p:extLst>
      <p:ext uri="{BB962C8B-B14F-4D97-AF65-F5344CB8AC3E}">
        <p14:creationId xmlns:p14="http://schemas.microsoft.com/office/powerpoint/2010/main" val="5025074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나는 네 하나님 여호와라 바다를 휘저어서 그 물결을 뒤흔들게 하는 자이니 그의 이름은 만군의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51</a:t>
            </a:r>
          </a:p>
        </p:txBody>
      </p:sp>
    </p:spTree>
    <p:extLst>
      <p:ext uri="{BB962C8B-B14F-4D97-AF65-F5344CB8AC3E}">
        <p14:creationId xmlns:p14="http://schemas.microsoft.com/office/powerpoint/2010/main" val="29509941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내 말을 네 입에 두고 내 손 그늘로 너를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덮었나니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내가 하늘을 펴며 땅의 기초를 정하며 시온에게 이르기를 너는 내 백성이라 말하기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위함이니라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51</a:t>
            </a:r>
          </a:p>
        </p:txBody>
      </p:sp>
    </p:spTree>
    <p:extLst>
      <p:ext uri="{BB962C8B-B14F-4D97-AF65-F5344CB8AC3E}">
        <p14:creationId xmlns:p14="http://schemas.microsoft.com/office/powerpoint/2010/main" val="36936769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여호와의 손에서 그의 분노의 잔을 마신 예루살렘이여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깰지어다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깰지어다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일어설지어다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네가 이미 비틀걸음 치게 하는 큰 잔을 마셔 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비웠도다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51</a:t>
            </a:r>
          </a:p>
        </p:txBody>
      </p:sp>
    </p:spTree>
    <p:extLst>
      <p:ext uri="{BB962C8B-B14F-4D97-AF65-F5344CB8AC3E}">
        <p14:creationId xmlns:p14="http://schemas.microsoft.com/office/powerpoint/2010/main" val="35521968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네가 낳은 모든 아들 중에 너를 인도할 자가 없고 네가 양육한 모든 아들 중에 그 손으로 너를 이끌 자도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없도다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51</a:t>
            </a:r>
          </a:p>
        </p:txBody>
      </p:sp>
    </p:spTree>
    <p:extLst>
      <p:ext uri="{BB962C8B-B14F-4D97-AF65-F5344CB8AC3E}">
        <p14:creationId xmlns:p14="http://schemas.microsoft.com/office/powerpoint/2010/main" val="26976400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두 가지 일이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닥쳤으니 누가 너를 위하여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슬퍼하랴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곧 황폐와 멸망이요 기근과 칼이라 누가 너를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위로하랴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51</a:t>
            </a:r>
          </a:p>
        </p:txBody>
      </p:sp>
    </p:spTree>
    <p:extLst>
      <p:ext uri="{BB962C8B-B14F-4D97-AF65-F5344CB8AC3E}">
        <p14:creationId xmlns:p14="http://schemas.microsoft.com/office/powerpoint/2010/main" val="855859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너희의 조상 아브라함과 너희를 낳은 사라를 생각하여 보라 아브라함이 혼자 있을 때에 내가 그를 부르고 그에게 복을 주어 창성하게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51</a:t>
            </a:r>
          </a:p>
        </p:txBody>
      </p:sp>
    </p:spTree>
    <p:extLst>
      <p:ext uri="{BB962C8B-B14F-4D97-AF65-F5344CB8AC3E}">
        <p14:creationId xmlns:p14="http://schemas.microsoft.com/office/powerpoint/2010/main" val="4475826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 아들들이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곤비하여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그물에 걸린 영양 같이 온 거리 모퉁이에 누웠으니 그들에게 여호와의 분노와 네 하나님의 견책이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가득하도다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51</a:t>
            </a:r>
          </a:p>
        </p:txBody>
      </p:sp>
    </p:spTree>
    <p:extLst>
      <p:ext uri="{BB962C8B-B14F-4D97-AF65-F5344CB8AC3E}">
        <p14:creationId xmlns:p14="http://schemas.microsoft.com/office/powerpoint/2010/main" val="24242380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너 곤고하며 포도주가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아니라도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취한 자여 이 말을 들으라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51</a:t>
            </a:r>
          </a:p>
        </p:txBody>
      </p:sp>
    </p:spTree>
    <p:extLst>
      <p:ext uri="{BB962C8B-B14F-4D97-AF65-F5344CB8AC3E}">
        <p14:creationId xmlns:p14="http://schemas.microsoft.com/office/powerpoint/2010/main" val="31659913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 주 여호와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백성의 억울함을 풀어 주시는 네 하나님이 이같이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보라 내가 비틀걸음 치게 하는 잔 곧 나의 분노의 큰 잔을 네 손에서 거두어서 네가 다시는 마시지 못하게 하고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51</a:t>
            </a:r>
          </a:p>
        </p:txBody>
      </p:sp>
    </p:spTree>
    <p:extLst>
      <p:ext uri="{BB962C8B-B14F-4D97-AF65-F5344CB8AC3E}">
        <p14:creationId xmlns:p14="http://schemas.microsoft.com/office/powerpoint/2010/main" val="14285759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잔을 너를 괴롭게 하던 자들의 손에 두리라 그들은 일찍이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이르기를 엎드리라 우리가 넘어가리라 하던 자들이라 너를 넘어가려는 그들에게 네가 네 허리를 땅과 같게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길거리와 같게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하였느니라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51</a:t>
            </a:r>
          </a:p>
        </p:txBody>
      </p:sp>
    </p:spTree>
    <p:extLst>
      <p:ext uri="{BB962C8B-B14F-4D97-AF65-F5344CB8AC3E}">
        <p14:creationId xmlns:p14="http://schemas.microsoft.com/office/powerpoint/2010/main" val="36368616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 여호와가 시온의 모든 황폐한 곳들을 위로하여 그 사막을 에덴 같게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광야를 여호와의 동산 같게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하였나니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가운데에 기뻐함과 즐거워함과 감사함과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창화하는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소리가 있으리라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51</a:t>
            </a:r>
          </a:p>
        </p:txBody>
      </p:sp>
    </p:spTree>
    <p:extLst>
      <p:ext uri="{BB962C8B-B14F-4D97-AF65-F5344CB8AC3E}">
        <p14:creationId xmlns:p14="http://schemas.microsoft.com/office/powerpoint/2010/main" val="2641954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백성이여 내게 주의하라 내 나라여 내게 귀를 기울이라 이는 율법이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내게서부터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나갈 것임이라 내가 내 공의를 만민의 빛으로 세우리라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51</a:t>
            </a:r>
          </a:p>
        </p:txBody>
      </p:sp>
    </p:spTree>
    <p:extLst>
      <p:ext uri="{BB962C8B-B14F-4D97-AF65-F5344CB8AC3E}">
        <p14:creationId xmlns:p14="http://schemas.microsoft.com/office/powerpoint/2010/main" val="18632594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공의가 가깝고 내 구원이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나갔은즉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 팔이 만민을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심판하리니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섬들이 나를 앙망하여 내 팔에 의지하리라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51</a:t>
            </a:r>
          </a:p>
        </p:txBody>
      </p:sp>
    </p:spTree>
    <p:extLst>
      <p:ext uri="{BB962C8B-B14F-4D97-AF65-F5344CB8AC3E}">
        <p14:creationId xmlns:p14="http://schemas.microsoft.com/office/powerpoint/2010/main" val="2544469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너희는 하늘로 눈을 들며 그 아래의 땅을 살피라 하늘이 연기 같이 사라지고 땅이 옷 같이 해어지며 거기에 사는 자들이 하루살이 같이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죽으려니와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나의 구원은 영원히 있고 나의 공의는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폐하여지지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아니하리라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51</a:t>
            </a:r>
          </a:p>
        </p:txBody>
      </p:sp>
    </p:spTree>
    <p:extLst>
      <p:ext uri="{BB962C8B-B14F-4D97-AF65-F5344CB8AC3E}">
        <p14:creationId xmlns:p14="http://schemas.microsoft.com/office/powerpoint/2010/main" val="32919131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의를 아는 자들아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마음에 내 율법이 있는 백성들아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너희는 내게 듣고 그들의 비방을 두려워하지 말라 그들의 비방에 놀라지 말라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51</a:t>
            </a:r>
          </a:p>
        </p:txBody>
      </p:sp>
    </p:spTree>
    <p:extLst>
      <p:ext uri="{BB962C8B-B14F-4D97-AF65-F5344CB8AC3E}">
        <p14:creationId xmlns:p14="http://schemas.microsoft.com/office/powerpoint/2010/main" val="24830645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옷 같이 좀이 그들을 먹을 것이며 양털 같이 좀벌레가 그들을 먹을 것이나 나의 공의는 영원히 있겠고 나의 구원은 세세에 미치리라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51</a:t>
            </a:r>
          </a:p>
        </p:txBody>
      </p:sp>
    </p:spTree>
    <p:extLst>
      <p:ext uri="{BB962C8B-B14F-4D97-AF65-F5344CB8AC3E}">
        <p14:creationId xmlns:p14="http://schemas.microsoft.com/office/powerpoint/2010/main" val="39808398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여호와의 팔이여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깨소서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깨소서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능력을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베푸소서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옛날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옛시대에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깨신 것 같이 하소서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라합을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저미시고 용을 찌르신 이가 어찌 주가 아니시며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51</a:t>
            </a:r>
          </a:p>
        </p:txBody>
      </p:sp>
    </p:spTree>
    <p:extLst>
      <p:ext uri="{BB962C8B-B14F-4D97-AF65-F5344CB8AC3E}">
        <p14:creationId xmlns:p14="http://schemas.microsoft.com/office/powerpoint/2010/main" val="38892845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</TotalTime>
  <Words>544</Words>
  <Application>Microsoft Office PowerPoint</Application>
  <PresentationFormat>와이드스크린</PresentationFormat>
  <Paragraphs>46</Paragraphs>
  <Slides>23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23</vt:i4>
      </vt:variant>
    </vt:vector>
  </HeadingPairs>
  <TitlesOfParts>
    <vt:vector size="29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14</cp:revision>
  <dcterms:modified xsi:type="dcterms:W3CDTF">2024-10-02T11:07:54Z</dcterms:modified>
</cp:coreProperties>
</file>