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7527"/>
    <a:srgbClr val="D8AD60"/>
    <a:srgbClr val="4A6C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4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3AD97-75E8-4E71-801E-B7145F5E29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088569-BFFA-4700-BF17-BAF70B55C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F046F-40F5-473A-86AC-E868CEF98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371BA-FAE6-4B07-AB62-B2DCD09E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9914D-74C2-4F81-AF4B-3A8C5303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021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6665E-0CED-4B61-8BB0-6E94E262B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8CB21B-C9B8-4D7C-BB72-131DF83A7B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AB51B-9458-4B86-A345-8A6200416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ECCBA-AC5E-4B70-82EE-3D5952D07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F887C-23CB-4F46-ACBC-4906EBBB1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8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5F342A-BF14-4046-AAEF-6D31282AE4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509904-C2F9-47A8-9838-6CD37A5239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4A944-007A-4DB6-91D2-A2EEEDBAF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6B5C7-8BB7-4169-9E93-F8F6A8503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E70B7D-08EB-446D-A1DE-9E066B5C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9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03839-C57A-41EB-B4F1-0B6295A93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170A1-E3A7-4301-A262-DAE63D1A3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1B484-893A-44C2-8158-F0926FA6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7E296-4824-46F9-8F7B-669CC70F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59FF1-3062-488F-BA7A-C22E8A7F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4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1E744-FCA1-4DAA-B845-546AEB843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A3B86-D006-450F-99C4-452346AAF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A5E84-9160-44C4-BB9C-AA9B19A56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95910-4A32-4207-AC4C-D8B2875BA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57BB4-B65B-4584-BDDC-256096A13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47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376CC-22CD-4811-BB1B-5D49A5CD7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7D435-78B1-437E-B2A5-F09D4663D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C2571D-4184-47EC-9AC6-7C27E837BD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D3F1DF-D711-4B33-A872-1C6614291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73B063-F2FB-44AC-B80A-8975E9192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6E16B9-E5FB-4EBF-A8F0-51121E2C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53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F227E-A0F1-460E-8CCA-6273723E8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AF1B7-8512-4411-A689-6D9177760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A5A24E-65DE-4755-B742-BD8FDE3404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D36D41-8FE3-46B6-AC66-B21BC00BD9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1CAFC6-4D55-43E3-A5C9-F13672CEBD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2F3055-F87D-4AEF-9C77-811E53A38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F87384-AEF6-4674-926F-86B8699ED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201E8F-BCA8-456C-A6C6-8588EEA33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9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C919-88FD-4E05-8E7E-DC406C14E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1B2927-183E-4750-8972-038D518CF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1BF56-F4E8-4978-BF9A-A92950CCE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348F03-75EF-4B82-ACD0-3A1B8E10E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3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7CF101-9D05-4449-98CA-3F55F01AC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3D5D93-E3F2-48B8-8F59-D529D6995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B05412-6F8D-4D3C-A24B-8755A40AA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468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C83A7-D66F-4408-862C-89C76B74A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2A5D-2CD8-40D8-98F1-544C341D1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2CA5BC-2712-42A2-8237-1BF0D0403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C412E-657B-437C-AA4C-B6C33E2F3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5E7181-21C3-45ED-AC00-75072DE5E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68C64-4599-41DB-AB66-01E53FBC4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3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D738F-E631-4D35-9D73-D51D5A253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44AB9E-4DB3-4CBC-AA21-3721D33883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D5B796-B1F1-49B6-ACB4-5E084917D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52FED4-7868-4D38-8F41-489F2927E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B9713-AA54-43D0-BF8C-CF8E63EA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E0CD8-08AF-406A-82DF-EB231FE19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74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2D643F-8DA4-4C07-849B-3067C56D2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55F8F3-B4B4-4858-AB67-1C4C7C0E6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46656-9746-43B8-8992-FC5CCE5B8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C90AC-4DDC-43F7-88B7-B87376AAEB66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E0E76-FFE6-4966-9713-88EE98DAF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BF0E2-9FB6-4C9B-BAE4-B52ABEBA8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139D5-F742-4CB4-929B-C185FC810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2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AD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" name="-">
            <a:extLst>
              <a:ext uri="{FF2B5EF4-FFF2-40B4-BE49-F238E27FC236}">
                <a16:creationId xmlns:a16="http://schemas.microsoft.com/office/drawing/2014/main" id="{2FCCB3AE-488F-4E1B-9A01-24F693599D03}"/>
              </a:ext>
            </a:extLst>
          </p:cNvPr>
          <p:cNvGrpSpPr/>
          <p:nvPr/>
        </p:nvGrpSpPr>
        <p:grpSpPr>
          <a:xfrm>
            <a:off x="-16510" y="-94615"/>
            <a:ext cx="12254230" cy="6984363"/>
            <a:chOff x="-16510" y="-94615"/>
            <a:chExt cx="12254230" cy="6984363"/>
          </a:xfrm>
        </p:grpSpPr>
        <p:sp>
          <p:nvSpPr>
            <p:cNvPr id="6" name="-">
              <a:extLst>
                <a:ext uri="{FF2B5EF4-FFF2-40B4-BE49-F238E27FC236}">
                  <a16:creationId xmlns:a16="http://schemas.microsoft.com/office/drawing/2014/main" id="{E58920BB-D26F-4DFD-951F-4F143850D23E}"/>
                </a:ext>
              </a:extLst>
            </p:cNvPr>
            <p:cNvSpPr/>
            <p:nvPr/>
          </p:nvSpPr>
          <p:spPr>
            <a:xfrm>
              <a:off x="3810" y="5133340"/>
              <a:ext cx="12233910" cy="1756408"/>
            </a:xfrm>
            <a:custGeom>
              <a:avLst/>
              <a:gdLst>
                <a:gd name="connsiteX0" fmla="*/ 0 w 11330973"/>
                <a:gd name="connsiteY0" fmla="*/ 0 h 1597369"/>
                <a:gd name="connsiteX1" fmla="*/ 11330973 w 11330973"/>
                <a:gd name="connsiteY1" fmla="*/ 0 h 1597369"/>
                <a:gd name="connsiteX2" fmla="*/ 11330973 w 11330973"/>
                <a:gd name="connsiteY2" fmla="*/ 1597370 h 1597369"/>
                <a:gd name="connsiteX3" fmla="*/ 0 w 11330973"/>
                <a:gd name="connsiteY3" fmla="*/ 1597370 h 159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30973" h="1597369">
                  <a:moveTo>
                    <a:pt x="0" y="0"/>
                  </a:moveTo>
                  <a:lnTo>
                    <a:pt x="11330973" y="0"/>
                  </a:lnTo>
                  <a:lnTo>
                    <a:pt x="11330973" y="1597370"/>
                  </a:lnTo>
                  <a:lnTo>
                    <a:pt x="0" y="1597370"/>
                  </a:lnTo>
                  <a:close/>
                </a:path>
              </a:pathLst>
            </a:custGeom>
            <a:solidFill>
              <a:srgbClr val="527881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-">
              <a:extLst>
                <a:ext uri="{FF2B5EF4-FFF2-40B4-BE49-F238E27FC236}">
                  <a16:creationId xmlns:a16="http://schemas.microsoft.com/office/drawing/2014/main" id="{2CFD9175-D01B-4F7E-A30A-51CD8EA9EC8D}"/>
                </a:ext>
              </a:extLst>
            </p:cNvPr>
            <p:cNvSpPr/>
            <p:nvPr/>
          </p:nvSpPr>
          <p:spPr>
            <a:xfrm>
              <a:off x="-16510" y="0"/>
              <a:ext cx="12212319" cy="5133340"/>
            </a:xfrm>
            <a:custGeom>
              <a:avLst/>
              <a:gdLst>
                <a:gd name="connsiteX0" fmla="*/ 0 w 11310976"/>
                <a:gd name="connsiteY0" fmla="*/ 0 h 4754468"/>
                <a:gd name="connsiteX1" fmla="*/ 11310976 w 11310976"/>
                <a:gd name="connsiteY1" fmla="*/ 0 h 4754468"/>
                <a:gd name="connsiteX2" fmla="*/ 11310976 w 11310976"/>
                <a:gd name="connsiteY2" fmla="*/ 4754469 h 4754468"/>
                <a:gd name="connsiteX3" fmla="*/ 0 w 11310976"/>
                <a:gd name="connsiteY3" fmla="*/ 4754469 h 4754468"/>
                <a:gd name="connsiteX4" fmla="*/ 0 w 11310976"/>
                <a:gd name="connsiteY4" fmla="*/ 0 h 4754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0976" h="4754468">
                  <a:moveTo>
                    <a:pt x="0" y="0"/>
                  </a:moveTo>
                  <a:lnTo>
                    <a:pt x="11310976" y="0"/>
                  </a:lnTo>
                  <a:lnTo>
                    <a:pt x="11310976" y="4754469"/>
                  </a:lnTo>
                  <a:lnTo>
                    <a:pt x="0" y="4754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C169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-">
              <a:extLst>
                <a:ext uri="{FF2B5EF4-FFF2-40B4-BE49-F238E27FC236}">
                  <a16:creationId xmlns:a16="http://schemas.microsoft.com/office/drawing/2014/main" id="{9CAD0829-E443-49E4-873D-407FAC38A55D}"/>
                </a:ext>
              </a:extLst>
            </p:cNvPr>
            <p:cNvSpPr/>
            <p:nvPr/>
          </p:nvSpPr>
          <p:spPr>
            <a:xfrm>
              <a:off x="-16510" y="-94615"/>
              <a:ext cx="12212319" cy="1762760"/>
            </a:xfrm>
            <a:custGeom>
              <a:avLst/>
              <a:gdLst>
                <a:gd name="connsiteX0" fmla="*/ 0 w 11310976"/>
                <a:gd name="connsiteY0" fmla="*/ 0 h 1535027"/>
                <a:gd name="connsiteX1" fmla="*/ 11310976 w 11310976"/>
                <a:gd name="connsiteY1" fmla="*/ 0 h 1535027"/>
                <a:gd name="connsiteX2" fmla="*/ 11310976 w 11310976"/>
                <a:gd name="connsiteY2" fmla="*/ 1535028 h 1535027"/>
                <a:gd name="connsiteX3" fmla="*/ 0 w 11310976"/>
                <a:gd name="connsiteY3" fmla="*/ 1535028 h 1535027"/>
                <a:gd name="connsiteX4" fmla="*/ 0 w 11310976"/>
                <a:gd name="connsiteY4" fmla="*/ 0 h 153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10976" h="1535027">
                  <a:moveTo>
                    <a:pt x="0" y="0"/>
                  </a:moveTo>
                  <a:lnTo>
                    <a:pt x="11310976" y="0"/>
                  </a:lnTo>
                  <a:lnTo>
                    <a:pt x="11310976" y="1535028"/>
                  </a:lnTo>
                  <a:lnTo>
                    <a:pt x="0" y="15350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AD60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9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8822055" y="1334134"/>
            <a:ext cx="2876550" cy="2482849"/>
            <a:chOff x="8667906" y="1488748"/>
            <a:chExt cx="2664243" cy="2299600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FED6D7C-72DD-434E-BCBF-7CBBECE4BC52}"/>
                </a:ext>
              </a:extLst>
            </p:cNvPr>
            <p:cNvSpPr/>
            <p:nvPr/>
          </p:nvSpPr>
          <p:spPr>
            <a:xfrm>
              <a:off x="8667906" y="1488748"/>
              <a:ext cx="2664243" cy="2299600"/>
            </a:xfrm>
            <a:custGeom>
              <a:avLst/>
              <a:gdLst>
                <a:gd name="connsiteX0" fmla="*/ 0 w 2664243"/>
                <a:gd name="connsiteY0" fmla="*/ 0 h 2299600"/>
                <a:gd name="connsiteX1" fmla="*/ 2664244 w 2664243"/>
                <a:gd name="connsiteY1" fmla="*/ 0 h 2299600"/>
                <a:gd name="connsiteX2" fmla="*/ 2664244 w 2664243"/>
                <a:gd name="connsiteY2" fmla="*/ 2299601 h 2299600"/>
                <a:gd name="connsiteX3" fmla="*/ 0 w 2664243"/>
                <a:gd name="connsiteY3" fmla="*/ 2299601 h 229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4243" h="2299600">
                  <a:moveTo>
                    <a:pt x="0" y="0"/>
                  </a:moveTo>
                  <a:lnTo>
                    <a:pt x="2664244" y="0"/>
                  </a:lnTo>
                  <a:lnTo>
                    <a:pt x="2664244" y="2299601"/>
                  </a:lnTo>
                  <a:lnTo>
                    <a:pt x="0" y="2299601"/>
                  </a:lnTo>
                  <a:close/>
                </a:path>
              </a:pathLst>
            </a:custGeom>
            <a:solidFill>
              <a:srgbClr val="B28536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8718485" y="1526977"/>
              <a:ext cx="2561907" cy="2215497"/>
              <a:chOff x="8718485" y="1526977"/>
              <a:chExt cx="2561907" cy="2215497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48D13399-CE02-448E-B865-513DB0A03E0E}"/>
                  </a:ext>
                </a:extLst>
              </p:cNvPr>
              <p:cNvSpPr/>
              <p:nvPr/>
            </p:nvSpPr>
            <p:spPr>
              <a:xfrm>
                <a:off x="8718485" y="1526977"/>
                <a:ext cx="2561907" cy="2215497"/>
              </a:xfrm>
              <a:custGeom>
                <a:avLst/>
                <a:gdLst>
                  <a:gd name="connsiteX0" fmla="*/ 0 w 2561907"/>
                  <a:gd name="connsiteY0" fmla="*/ 0 h 2215497"/>
                  <a:gd name="connsiteX1" fmla="*/ 2561908 w 2561907"/>
                  <a:gd name="connsiteY1" fmla="*/ 0 h 2215497"/>
                  <a:gd name="connsiteX2" fmla="*/ 2561908 w 2561907"/>
                  <a:gd name="connsiteY2" fmla="*/ 2215498 h 2215497"/>
                  <a:gd name="connsiteX3" fmla="*/ 0 w 2561907"/>
                  <a:gd name="connsiteY3" fmla="*/ 2215498 h 2215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1907" h="2215497">
                    <a:moveTo>
                      <a:pt x="0" y="0"/>
                    </a:moveTo>
                    <a:lnTo>
                      <a:pt x="2561908" y="0"/>
                    </a:lnTo>
                    <a:lnTo>
                      <a:pt x="2561908" y="2215498"/>
                    </a:lnTo>
                    <a:lnTo>
                      <a:pt x="0" y="2215498"/>
                    </a:lnTo>
                    <a:close/>
                  </a:path>
                </a:pathLst>
              </a:custGeom>
              <a:solidFill>
                <a:srgbClr val="E5C585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33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9052545" y="1704005"/>
                <a:ext cx="561667" cy="786922"/>
                <a:chOff x="9052545" y="1704005"/>
                <a:chExt cx="561667" cy="786922"/>
              </a:xfrm>
            </p:grpSpPr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9DAB45C2-56E6-488A-98C1-B75BB85537ED}"/>
                    </a:ext>
                  </a:extLst>
                </p:cNvPr>
                <p:cNvSpPr/>
                <p:nvPr/>
              </p:nvSpPr>
              <p:spPr>
                <a:xfrm>
                  <a:off x="9052545" y="1704005"/>
                  <a:ext cx="561667" cy="786922"/>
                </a:xfrm>
                <a:custGeom>
                  <a:avLst/>
                  <a:gdLst>
                    <a:gd name="connsiteX0" fmla="*/ 561667 w 561667"/>
                    <a:gd name="connsiteY0" fmla="*/ 786922 h 786922"/>
                    <a:gd name="connsiteX1" fmla="*/ 0 w 561667"/>
                    <a:gd name="connsiteY1" fmla="*/ 786922 h 786922"/>
                    <a:gd name="connsiteX2" fmla="*/ 0 w 561667"/>
                    <a:gd name="connsiteY2" fmla="*/ 85867 h 786922"/>
                    <a:gd name="connsiteX3" fmla="*/ 95278 w 561667"/>
                    <a:gd name="connsiteY3" fmla="*/ 0 h 786922"/>
                    <a:gd name="connsiteX4" fmla="*/ 561667 w 561667"/>
                    <a:gd name="connsiteY4" fmla="*/ 0 h 78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67" h="786922">
                      <a:moveTo>
                        <a:pt x="561667" y="786922"/>
                      </a:moveTo>
                      <a:lnTo>
                        <a:pt x="0" y="786922"/>
                      </a:lnTo>
                      <a:lnTo>
                        <a:pt x="0" y="85867"/>
                      </a:lnTo>
                      <a:lnTo>
                        <a:pt x="95278" y="0"/>
                      </a:lnTo>
                      <a:lnTo>
                        <a:pt x="5616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AABBBD71-ECD8-4337-9375-B2F546349642}"/>
                    </a:ext>
                  </a:extLst>
                </p:cNvPr>
                <p:cNvSpPr/>
                <p:nvPr/>
              </p:nvSpPr>
              <p:spPr>
                <a:xfrm>
                  <a:off x="9052545" y="1704005"/>
                  <a:ext cx="95277" cy="85867"/>
                </a:xfrm>
                <a:custGeom>
                  <a:avLst/>
                  <a:gdLst>
                    <a:gd name="connsiteX0" fmla="*/ 0 w 95277"/>
                    <a:gd name="connsiteY0" fmla="*/ 85867 h 85867"/>
                    <a:gd name="connsiteX1" fmla="*/ 92337 w 95277"/>
                    <a:gd name="connsiteY1" fmla="*/ 85867 h 85867"/>
                    <a:gd name="connsiteX2" fmla="*/ 95278 w 95277"/>
                    <a:gd name="connsiteY2" fmla="*/ 0 h 85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77" h="85867">
                      <a:moveTo>
                        <a:pt x="0" y="85867"/>
                      </a:moveTo>
                      <a:lnTo>
                        <a:pt x="92337" y="85867"/>
                      </a:lnTo>
                      <a:lnTo>
                        <a:pt x="95278" y="0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0471515E-589B-4D94-AB64-553C2749AF8F}"/>
                    </a:ext>
                  </a:extLst>
                </p:cNvPr>
                <p:cNvSpPr/>
                <p:nvPr/>
              </p:nvSpPr>
              <p:spPr>
                <a:xfrm>
                  <a:off x="9243688" y="1772228"/>
                  <a:ext cx="179968" cy="8821"/>
                </a:xfrm>
                <a:custGeom>
                  <a:avLst/>
                  <a:gdLst>
                    <a:gd name="connsiteX0" fmla="*/ 0 w 179968"/>
                    <a:gd name="connsiteY0" fmla="*/ 0 h 8821"/>
                    <a:gd name="connsiteX1" fmla="*/ 179968 w 179968"/>
                    <a:gd name="connsiteY1" fmla="*/ 0 h 8821"/>
                    <a:gd name="connsiteX2" fmla="*/ 179968 w 179968"/>
                    <a:gd name="connsiteY2" fmla="*/ 8822 h 8821"/>
                    <a:gd name="connsiteX3" fmla="*/ 0 w 179968"/>
                    <a:gd name="connsiteY3" fmla="*/ 8822 h 8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968" h="8821">
                      <a:moveTo>
                        <a:pt x="0" y="0"/>
                      </a:moveTo>
                      <a:lnTo>
                        <a:pt x="179968" y="0"/>
                      </a:lnTo>
                      <a:lnTo>
                        <a:pt x="179968" y="8822"/>
                      </a:lnTo>
                      <a:lnTo>
                        <a:pt x="0" y="8822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F5262A55-E29B-4F8C-B64A-37489AD2DF65}"/>
                    </a:ext>
                  </a:extLst>
                </p:cNvPr>
                <p:cNvSpPr/>
                <p:nvPr/>
              </p:nvSpPr>
              <p:spPr>
                <a:xfrm>
                  <a:off x="9201342" y="1798106"/>
                  <a:ext cx="264071" cy="8821"/>
                </a:xfrm>
                <a:custGeom>
                  <a:avLst/>
                  <a:gdLst>
                    <a:gd name="connsiteX0" fmla="*/ 0 w 264071"/>
                    <a:gd name="connsiteY0" fmla="*/ 0 h 8821"/>
                    <a:gd name="connsiteX1" fmla="*/ 264072 w 264071"/>
                    <a:gd name="connsiteY1" fmla="*/ 0 h 8821"/>
                    <a:gd name="connsiteX2" fmla="*/ 264072 w 264071"/>
                    <a:gd name="connsiteY2" fmla="*/ 8822 h 8821"/>
                    <a:gd name="connsiteX3" fmla="*/ 0 w 264071"/>
                    <a:gd name="connsiteY3" fmla="*/ 8822 h 8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071" h="8821">
                      <a:moveTo>
                        <a:pt x="0" y="0"/>
                      </a:moveTo>
                      <a:lnTo>
                        <a:pt x="264072" y="0"/>
                      </a:lnTo>
                      <a:lnTo>
                        <a:pt x="264072" y="8822"/>
                      </a:lnTo>
                      <a:lnTo>
                        <a:pt x="0" y="8822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8" name="Freeform: Shape 137">
                  <a:extLst>
                    <a:ext uri="{FF2B5EF4-FFF2-40B4-BE49-F238E27FC236}">
                      <a16:creationId xmlns:a16="http://schemas.microsoft.com/office/drawing/2014/main" id="{94A57A9E-888C-4050-B09F-C5D0698933F3}"/>
                    </a:ext>
                  </a:extLst>
                </p:cNvPr>
                <p:cNvSpPr/>
                <p:nvPr/>
              </p:nvSpPr>
              <p:spPr>
                <a:xfrm>
                  <a:off x="9119004" y="1962784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A03BCA21-9CC1-46B3-BC58-90DACB234702}"/>
                    </a:ext>
                  </a:extLst>
                </p:cNvPr>
                <p:cNvSpPr/>
                <p:nvPr/>
              </p:nvSpPr>
              <p:spPr>
                <a:xfrm>
                  <a:off x="9119004" y="1996307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EBFBED69-B746-4089-8819-F3ACC3BE362D}"/>
                    </a:ext>
                  </a:extLst>
                </p:cNvPr>
                <p:cNvSpPr/>
                <p:nvPr/>
              </p:nvSpPr>
              <p:spPr>
                <a:xfrm>
                  <a:off x="9119004" y="2029831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1" name="Freeform: Shape 140">
                  <a:extLst>
                    <a:ext uri="{FF2B5EF4-FFF2-40B4-BE49-F238E27FC236}">
                      <a16:creationId xmlns:a16="http://schemas.microsoft.com/office/drawing/2014/main" id="{E3B66B32-6961-4F9A-9D06-0EBB3F6DDF14}"/>
                    </a:ext>
                  </a:extLst>
                </p:cNvPr>
                <p:cNvSpPr/>
                <p:nvPr/>
              </p:nvSpPr>
              <p:spPr>
                <a:xfrm>
                  <a:off x="9119004" y="2063354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E392B019-2FDC-409C-90A2-535025CC70CE}"/>
                    </a:ext>
                  </a:extLst>
                </p:cNvPr>
                <p:cNvSpPr/>
                <p:nvPr/>
              </p:nvSpPr>
              <p:spPr>
                <a:xfrm>
                  <a:off x="9119004" y="2420939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3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9700668" y="2676777"/>
                <a:ext cx="561667" cy="786333"/>
                <a:chOff x="9700668" y="2676777"/>
                <a:chExt cx="561667" cy="786333"/>
              </a:xfrm>
            </p:grpSpPr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BE07C4A5-F253-4DDF-8A5E-D463C51A8328}"/>
                    </a:ext>
                  </a:extLst>
                </p:cNvPr>
                <p:cNvSpPr/>
                <p:nvPr/>
              </p:nvSpPr>
              <p:spPr>
                <a:xfrm>
                  <a:off x="9700668" y="2676777"/>
                  <a:ext cx="561667" cy="786333"/>
                </a:xfrm>
                <a:custGeom>
                  <a:avLst/>
                  <a:gdLst>
                    <a:gd name="connsiteX0" fmla="*/ 561667 w 561667"/>
                    <a:gd name="connsiteY0" fmla="*/ 786334 h 786333"/>
                    <a:gd name="connsiteX1" fmla="*/ 0 w 561667"/>
                    <a:gd name="connsiteY1" fmla="*/ 786334 h 786333"/>
                    <a:gd name="connsiteX2" fmla="*/ 0 w 561667"/>
                    <a:gd name="connsiteY2" fmla="*/ 85867 h 786333"/>
                    <a:gd name="connsiteX3" fmla="*/ 95277 w 561667"/>
                    <a:gd name="connsiteY3" fmla="*/ 0 h 786333"/>
                    <a:gd name="connsiteX4" fmla="*/ 561667 w 561667"/>
                    <a:gd name="connsiteY4" fmla="*/ 0 h 7863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1667" h="786333">
                      <a:moveTo>
                        <a:pt x="561667" y="786334"/>
                      </a:moveTo>
                      <a:lnTo>
                        <a:pt x="0" y="786334"/>
                      </a:lnTo>
                      <a:lnTo>
                        <a:pt x="0" y="85867"/>
                      </a:lnTo>
                      <a:lnTo>
                        <a:pt x="95277" y="0"/>
                      </a:lnTo>
                      <a:lnTo>
                        <a:pt x="56166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92BAE4F9-1A59-48D5-A6BF-1123FBBDCAE8}"/>
                    </a:ext>
                  </a:extLst>
                </p:cNvPr>
                <p:cNvSpPr/>
                <p:nvPr/>
              </p:nvSpPr>
              <p:spPr>
                <a:xfrm>
                  <a:off x="9700668" y="2676777"/>
                  <a:ext cx="95277" cy="85867"/>
                </a:xfrm>
                <a:custGeom>
                  <a:avLst/>
                  <a:gdLst>
                    <a:gd name="connsiteX0" fmla="*/ 0 w 95277"/>
                    <a:gd name="connsiteY0" fmla="*/ 85867 h 85867"/>
                    <a:gd name="connsiteX1" fmla="*/ 92337 w 95277"/>
                    <a:gd name="connsiteY1" fmla="*/ 85867 h 85867"/>
                    <a:gd name="connsiteX2" fmla="*/ 95277 w 95277"/>
                    <a:gd name="connsiteY2" fmla="*/ 0 h 85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5277" h="85867">
                      <a:moveTo>
                        <a:pt x="0" y="85867"/>
                      </a:moveTo>
                      <a:lnTo>
                        <a:pt x="92337" y="85867"/>
                      </a:lnTo>
                      <a:lnTo>
                        <a:pt x="95277" y="0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2FC97F30-DDC8-43D0-8AED-C8BB10D3A4B3}"/>
                    </a:ext>
                  </a:extLst>
                </p:cNvPr>
                <p:cNvSpPr/>
                <p:nvPr/>
              </p:nvSpPr>
              <p:spPr>
                <a:xfrm>
                  <a:off x="9891811" y="2745001"/>
                  <a:ext cx="179968" cy="8821"/>
                </a:xfrm>
                <a:custGeom>
                  <a:avLst/>
                  <a:gdLst>
                    <a:gd name="connsiteX0" fmla="*/ 0 w 179968"/>
                    <a:gd name="connsiteY0" fmla="*/ 0 h 8821"/>
                    <a:gd name="connsiteX1" fmla="*/ 179969 w 179968"/>
                    <a:gd name="connsiteY1" fmla="*/ 0 h 8821"/>
                    <a:gd name="connsiteX2" fmla="*/ 179969 w 179968"/>
                    <a:gd name="connsiteY2" fmla="*/ 8822 h 8821"/>
                    <a:gd name="connsiteX3" fmla="*/ 0 w 179968"/>
                    <a:gd name="connsiteY3" fmla="*/ 8822 h 8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968" h="8821">
                      <a:moveTo>
                        <a:pt x="0" y="0"/>
                      </a:moveTo>
                      <a:lnTo>
                        <a:pt x="179969" y="0"/>
                      </a:lnTo>
                      <a:lnTo>
                        <a:pt x="179969" y="8822"/>
                      </a:lnTo>
                      <a:lnTo>
                        <a:pt x="0" y="8822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" name="Freeform: Shape 146">
                  <a:extLst>
                    <a:ext uri="{FF2B5EF4-FFF2-40B4-BE49-F238E27FC236}">
                      <a16:creationId xmlns:a16="http://schemas.microsoft.com/office/drawing/2014/main" id="{5A6754C8-60D1-44B1-A571-745C1BA228C7}"/>
                    </a:ext>
                  </a:extLst>
                </p:cNvPr>
                <p:cNvSpPr/>
                <p:nvPr/>
              </p:nvSpPr>
              <p:spPr>
                <a:xfrm>
                  <a:off x="9849465" y="2770290"/>
                  <a:ext cx="264071" cy="8821"/>
                </a:xfrm>
                <a:custGeom>
                  <a:avLst/>
                  <a:gdLst>
                    <a:gd name="connsiteX0" fmla="*/ 0 w 264071"/>
                    <a:gd name="connsiteY0" fmla="*/ 0 h 8821"/>
                    <a:gd name="connsiteX1" fmla="*/ 264072 w 264071"/>
                    <a:gd name="connsiteY1" fmla="*/ 0 h 8821"/>
                    <a:gd name="connsiteX2" fmla="*/ 264072 w 264071"/>
                    <a:gd name="connsiteY2" fmla="*/ 8822 h 8821"/>
                    <a:gd name="connsiteX3" fmla="*/ 0 w 264071"/>
                    <a:gd name="connsiteY3" fmla="*/ 8822 h 88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071" h="8821">
                      <a:moveTo>
                        <a:pt x="0" y="0"/>
                      </a:moveTo>
                      <a:lnTo>
                        <a:pt x="264072" y="0"/>
                      </a:lnTo>
                      <a:lnTo>
                        <a:pt x="264072" y="8822"/>
                      </a:lnTo>
                      <a:lnTo>
                        <a:pt x="0" y="8822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" name="Freeform: Shape 147">
                  <a:extLst>
                    <a:ext uri="{FF2B5EF4-FFF2-40B4-BE49-F238E27FC236}">
                      <a16:creationId xmlns:a16="http://schemas.microsoft.com/office/drawing/2014/main" id="{6725B139-E06E-499B-8D18-543F490C3289}"/>
                    </a:ext>
                  </a:extLst>
                </p:cNvPr>
                <p:cNvSpPr/>
                <p:nvPr/>
              </p:nvSpPr>
              <p:spPr>
                <a:xfrm>
                  <a:off x="9767127" y="2935556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A7BD1DBD-5015-42C8-8808-DE8560357DE5}"/>
                    </a:ext>
                  </a:extLst>
                </p:cNvPr>
                <p:cNvSpPr/>
                <p:nvPr/>
              </p:nvSpPr>
              <p:spPr>
                <a:xfrm>
                  <a:off x="9767127" y="2969079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30B304FB-1E7F-47C1-B2EB-E6B74B29F5CD}"/>
                    </a:ext>
                  </a:extLst>
                </p:cNvPr>
                <p:cNvSpPr/>
                <p:nvPr/>
              </p:nvSpPr>
              <p:spPr>
                <a:xfrm>
                  <a:off x="9767127" y="3002015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1DEE5C34-D075-4D8E-BA36-3D6FB8E295A5}"/>
                    </a:ext>
                  </a:extLst>
                </p:cNvPr>
                <p:cNvSpPr/>
                <p:nvPr/>
              </p:nvSpPr>
              <p:spPr>
                <a:xfrm>
                  <a:off x="9767127" y="3035538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6DCC998D-0CDF-4F28-977B-00590DE0EA48}"/>
                    </a:ext>
                  </a:extLst>
                </p:cNvPr>
                <p:cNvSpPr/>
                <p:nvPr/>
              </p:nvSpPr>
              <p:spPr>
                <a:xfrm>
                  <a:off x="9767127" y="3138462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5 h 11174"/>
                    <a:gd name="connsiteX3" fmla="*/ 0 w 438747"/>
                    <a:gd name="connsiteY3" fmla="*/ 11175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5"/>
                      </a:lnTo>
                      <a:lnTo>
                        <a:pt x="0" y="11175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3" name="Freeform: Shape 152">
                  <a:extLst>
                    <a:ext uri="{FF2B5EF4-FFF2-40B4-BE49-F238E27FC236}">
                      <a16:creationId xmlns:a16="http://schemas.microsoft.com/office/drawing/2014/main" id="{F2332B76-0AC4-4A92-8C58-FC9DE8A21149}"/>
                    </a:ext>
                  </a:extLst>
                </p:cNvPr>
                <p:cNvSpPr/>
                <p:nvPr/>
              </p:nvSpPr>
              <p:spPr>
                <a:xfrm>
                  <a:off x="9767127" y="3171985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4" name="Freeform: Shape 153">
                  <a:extLst>
                    <a:ext uri="{FF2B5EF4-FFF2-40B4-BE49-F238E27FC236}">
                      <a16:creationId xmlns:a16="http://schemas.microsoft.com/office/drawing/2014/main" id="{72D3BB72-2DE2-4D5C-ADEF-9164D51CE885}"/>
                    </a:ext>
                  </a:extLst>
                </p:cNvPr>
                <p:cNvSpPr/>
                <p:nvPr/>
              </p:nvSpPr>
              <p:spPr>
                <a:xfrm>
                  <a:off x="9767127" y="3210802"/>
                  <a:ext cx="438747" cy="11174"/>
                </a:xfrm>
                <a:custGeom>
                  <a:avLst/>
                  <a:gdLst>
                    <a:gd name="connsiteX0" fmla="*/ 0 w 438747"/>
                    <a:gd name="connsiteY0" fmla="*/ 0 h 11174"/>
                    <a:gd name="connsiteX1" fmla="*/ 438747 w 438747"/>
                    <a:gd name="connsiteY1" fmla="*/ 0 h 11174"/>
                    <a:gd name="connsiteX2" fmla="*/ 438747 w 438747"/>
                    <a:gd name="connsiteY2" fmla="*/ 11174 h 11174"/>
                    <a:gd name="connsiteX3" fmla="*/ 0 w 438747"/>
                    <a:gd name="connsiteY3" fmla="*/ 11174 h 11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8747" h="11174">
                      <a:moveTo>
                        <a:pt x="0" y="0"/>
                      </a:moveTo>
                      <a:lnTo>
                        <a:pt x="438747" y="0"/>
                      </a:lnTo>
                      <a:lnTo>
                        <a:pt x="438747" y="11174"/>
                      </a:lnTo>
                      <a:lnTo>
                        <a:pt x="0" y="11174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5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268804" y="1704005"/>
                <a:ext cx="309946" cy="273481"/>
                <a:chOff x="10268804" y="1704005"/>
                <a:chExt cx="309946" cy="273481"/>
              </a:xfrm>
            </p:grpSpPr>
            <p:sp>
              <p:nvSpPr>
                <p:cNvPr id="156" name="Freeform: Shape 155">
                  <a:extLst>
                    <a:ext uri="{FF2B5EF4-FFF2-40B4-BE49-F238E27FC236}">
                      <a16:creationId xmlns:a16="http://schemas.microsoft.com/office/drawing/2014/main" id="{0BD6418E-BF60-465B-AF6D-A317250E3D89}"/>
                    </a:ext>
                  </a:extLst>
                </p:cNvPr>
                <p:cNvSpPr/>
                <p:nvPr/>
              </p:nvSpPr>
              <p:spPr>
                <a:xfrm>
                  <a:off x="10268804" y="1704005"/>
                  <a:ext cx="309946" cy="273481"/>
                </a:xfrm>
                <a:custGeom>
                  <a:avLst/>
                  <a:gdLst>
                    <a:gd name="connsiteX0" fmla="*/ 0 w 309946"/>
                    <a:gd name="connsiteY0" fmla="*/ 0 h 273481"/>
                    <a:gd name="connsiteX1" fmla="*/ 309946 w 309946"/>
                    <a:gd name="connsiteY1" fmla="*/ 0 h 273481"/>
                    <a:gd name="connsiteX2" fmla="*/ 309946 w 309946"/>
                    <a:gd name="connsiteY2" fmla="*/ 273482 h 273481"/>
                    <a:gd name="connsiteX3" fmla="*/ 0 w 309946"/>
                    <a:gd name="connsiteY3" fmla="*/ 273482 h 273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46" h="273481">
                      <a:moveTo>
                        <a:pt x="0" y="0"/>
                      </a:moveTo>
                      <a:lnTo>
                        <a:pt x="309946" y="0"/>
                      </a:lnTo>
                      <a:lnTo>
                        <a:pt x="309946" y="273482"/>
                      </a:lnTo>
                      <a:lnTo>
                        <a:pt x="0" y="273482"/>
                      </a:ln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7" name="Freeform: Shape 156">
                  <a:extLst>
                    <a:ext uri="{FF2B5EF4-FFF2-40B4-BE49-F238E27FC236}">
                      <a16:creationId xmlns:a16="http://schemas.microsoft.com/office/drawing/2014/main" id="{F8134E13-14E3-4F19-9A7B-C1E185790F07}"/>
                    </a:ext>
                  </a:extLst>
                </p:cNvPr>
                <p:cNvSpPr/>
                <p:nvPr/>
              </p:nvSpPr>
              <p:spPr>
                <a:xfrm>
                  <a:off x="10410544" y="1723413"/>
                  <a:ext cx="27053" cy="27054"/>
                </a:xfrm>
                <a:custGeom>
                  <a:avLst/>
                  <a:gdLst>
                    <a:gd name="connsiteX0" fmla="*/ 0 w 27053"/>
                    <a:gd name="connsiteY0" fmla="*/ 13527 h 27054"/>
                    <a:gd name="connsiteX1" fmla="*/ 13527 w 27053"/>
                    <a:gd name="connsiteY1" fmla="*/ 0 h 27054"/>
                    <a:gd name="connsiteX2" fmla="*/ 27054 w 27053"/>
                    <a:gd name="connsiteY2" fmla="*/ 13527 h 27054"/>
                    <a:gd name="connsiteX3" fmla="*/ 13527 w 27053"/>
                    <a:gd name="connsiteY3" fmla="*/ 27054 h 27054"/>
                    <a:gd name="connsiteX4" fmla="*/ 0 w 27053"/>
                    <a:gd name="connsiteY4" fmla="*/ 13527 h 27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53" h="27054">
                      <a:moveTo>
                        <a:pt x="0" y="13527"/>
                      </a:moveTo>
                      <a:cubicBezTo>
                        <a:pt x="0" y="5881"/>
                        <a:pt x="5881" y="0"/>
                        <a:pt x="13527" y="0"/>
                      </a:cubicBezTo>
                      <a:cubicBezTo>
                        <a:pt x="21173" y="0"/>
                        <a:pt x="27054" y="5881"/>
                        <a:pt x="27054" y="13527"/>
                      </a:cubicBezTo>
                      <a:cubicBezTo>
                        <a:pt x="27054" y="21173"/>
                        <a:pt x="21173" y="27054"/>
                        <a:pt x="13527" y="27054"/>
                      </a:cubicBezTo>
                      <a:cubicBezTo>
                        <a:pt x="5881" y="27054"/>
                        <a:pt x="0" y="20585"/>
                        <a:pt x="0" y="13527"/>
                      </a:cubicBezTo>
                      <a:close/>
                    </a:path>
                  </a:pathLst>
                </a:custGeom>
                <a:solidFill>
                  <a:srgbClr val="FFA412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8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259966" y="2063536"/>
                <a:ext cx="328247" cy="294410"/>
                <a:chOff x="10259966" y="2063536"/>
                <a:chExt cx="328247" cy="294410"/>
              </a:xfrm>
            </p:grpSpPr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id="{484479E7-7782-4A4E-8CA6-366A74E47E8A}"/>
                    </a:ext>
                  </a:extLst>
                </p:cNvPr>
                <p:cNvSpPr/>
                <p:nvPr/>
              </p:nvSpPr>
              <p:spPr>
                <a:xfrm rot="-239593">
                  <a:off x="10269113" y="2073997"/>
                  <a:ext cx="309954" cy="273489"/>
                </a:xfrm>
                <a:custGeom>
                  <a:avLst/>
                  <a:gdLst>
                    <a:gd name="connsiteX0" fmla="*/ 0 w 309954"/>
                    <a:gd name="connsiteY0" fmla="*/ 0 h 273489"/>
                    <a:gd name="connsiteX1" fmla="*/ 309955 w 309954"/>
                    <a:gd name="connsiteY1" fmla="*/ 0 h 273489"/>
                    <a:gd name="connsiteX2" fmla="*/ 309955 w 309954"/>
                    <a:gd name="connsiteY2" fmla="*/ 273490 h 273489"/>
                    <a:gd name="connsiteX3" fmla="*/ 0 w 309954"/>
                    <a:gd name="connsiteY3" fmla="*/ 273490 h 273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54" h="273489">
                      <a:moveTo>
                        <a:pt x="0" y="0"/>
                      </a:moveTo>
                      <a:lnTo>
                        <a:pt x="309955" y="0"/>
                      </a:lnTo>
                      <a:lnTo>
                        <a:pt x="309955" y="273490"/>
                      </a:lnTo>
                      <a:lnTo>
                        <a:pt x="0" y="2734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B68A5299-AD2D-4B98-9507-87B701F8FDEF}"/>
                    </a:ext>
                  </a:extLst>
                </p:cNvPr>
                <p:cNvSpPr/>
                <p:nvPr/>
              </p:nvSpPr>
              <p:spPr>
                <a:xfrm>
                  <a:off x="10404034" y="2109776"/>
                  <a:ext cx="27135" cy="27135"/>
                </a:xfrm>
                <a:custGeom>
                  <a:avLst/>
                  <a:gdLst>
                    <a:gd name="connsiteX0" fmla="*/ 41 w 27135"/>
                    <a:gd name="connsiteY0" fmla="*/ 14744 h 27135"/>
                    <a:gd name="connsiteX1" fmla="*/ 12391 w 27135"/>
                    <a:gd name="connsiteY1" fmla="*/ 41 h 27135"/>
                    <a:gd name="connsiteX2" fmla="*/ 27095 w 27135"/>
                    <a:gd name="connsiteY2" fmla="*/ 12391 h 27135"/>
                    <a:gd name="connsiteX3" fmla="*/ 14744 w 27135"/>
                    <a:gd name="connsiteY3" fmla="*/ 27095 h 27135"/>
                    <a:gd name="connsiteX4" fmla="*/ 41 w 27135"/>
                    <a:gd name="connsiteY4" fmla="*/ 14744 h 27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5" h="27135">
                      <a:moveTo>
                        <a:pt x="41" y="14744"/>
                      </a:moveTo>
                      <a:cubicBezTo>
                        <a:pt x="-547" y="7098"/>
                        <a:pt x="5334" y="629"/>
                        <a:pt x="12391" y="41"/>
                      </a:cubicBezTo>
                      <a:cubicBezTo>
                        <a:pt x="20037" y="-548"/>
                        <a:pt x="26507" y="5334"/>
                        <a:pt x="27095" y="12391"/>
                      </a:cubicBezTo>
                      <a:cubicBezTo>
                        <a:pt x="27683" y="20037"/>
                        <a:pt x="21801" y="26507"/>
                        <a:pt x="14744" y="27095"/>
                      </a:cubicBezTo>
                      <a:cubicBezTo>
                        <a:pt x="7098" y="27683"/>
                        <a:pt x="629" y="21801"/>
                        <a:pt x="41" y="14744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1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9230086" y="3069849"/>
                <a:ext cx="328247" cy="294409"/>
                <a:chOff x="9230086" y="3069849"/>
                <a:chExt cx="328247" cy="294409"/>
              </a:xfrm>
            </p:grpSpPr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5B6BF87E-CE9D-4DFB-9DE6-9C5A018139A1}"/>
                    </a:ext>
                  </a:extLst>
                </p:cNvPr>
                <p:cNvSpPr/>
                <p:nvPr/>
              </p:nvSpPr>
              <p:spPr>
                <a:xfrm rot="-239589">
                  <a:off x="9239232" y="3080309"/>
                  <a:ext cx="309954" cy="273489"/>
                </a:xfrm>
                <a:custGeom>
                  <a:avLst/>
                  <a:gdLst>
                    <a:gd name="connsiteX0" fmla="*/ 0 w 309954"/>
                    <a:gd name="connsiteY0" fmla="*/ 0 h 273489"/>
                    <a:gd name="connsiteX1" fmla="*/ 309955 w 309954"/>
                    <a:gd name="connsiteY1" fmla="*/ 0 h 273489"/>
                    <a:gd name="connsiteX2" fmla="*/ 309955 w 309954"/>
                    <a:gd name="connsiteY2" fmla="*/ 273490 h 273489"/>
                    <a:gd name="connsiteX3" fmla="*/ 0 w 309954"/>
                    <a:gd name="connsiteY3" fmla="*/ 273490 h 273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54" h="273489">
                      <a:moveTo>
                        <a:pt x="0" y="0"/>
                      </a:moveTo>
                      <a:lnTo>
                        <a:pt x="309955" y="0"/>
                      </a:lnTo>
                      <a:lnTo>
                        <a:pt x="309955" y="273490"/>
                      </a:lnTo>
                      <a:lnTo>
                        <a:pt x="0" y="27349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7320E781-B32F-491B-85F1-3726FB15F335}"/>
                    </a:ext>
                  </a:extLst>
                </p:cNvPr>
                <p:cNvSpPr/>
                <p:nvPr/>
              </p:nvSpPr>
              <p:spPr>
                <a:xfrm>
                  <a:off x="9374213" y="3116072"/>
                  <a:ext cx="27135" cy="27245"/>
                </a:xfrm>
                <a:custGeom>
                  <a:avLst/>
                  <a:gdLst>
                    <a:gd name="connsiteX0" fmla="*/ 41 w 27135"/>
                    <a:gd name="connsiteY0" fmla="*/ 14744 h 27245"/>
                    <a:gd name="connsiteX1" fmla="*/ 12391 w 27135"/>
                    <a:gd name="connsiteY1" fmla="*/ 41 h 27245"/>
                    <a:gd name="connsiteX2" fmla="*/ 27095 w 27135"/>
                    <a:gd name="connsiteY2" fmla="*/ 12391 h 27245"/>
                    <a:gd name="connsiteX3" fmla="*/ 14744 w 27135"/>
                    <a:gd name="connsiteY3" fmla="*/ 27095 h 27245"/>
                    <a:gd name="connsiteX4" fmla="*/ 41 w 27135"/>
                    <a:gd name="connsiteY4" fmla="*/ 14744 h 27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135" h="27245">
                      <a:moveTo>
                        <a:pt x="41" y="14744"/>
                      </a:moveTo>
                      <a:cubicBezTo>
                        <a:pt x="-547" y="7098"/>
                        <a:pt x="5334" y="629"/>
                        <a:pt x="12391" y="41"/>
                      </a:cubicBezTo>
                      <a:cubicBezTo>
                        <a:pt x="20037" y="-547"/>
                        <a:pt x="26507" y="5334"/>
                        <a:pt x="27095" y="12391"/>
                      </a:cubicBezTo>
                      <a:cubicBezTo>
                        <a:pt x="27683" y="20037"/>
                        <a:pt x="21801" y="26507"/>
                        <a:pt x="14744" y="27095"/>
                      </a:cubicBezTo>
                      <a:cubicBezTo>
                        <a:pt x="7098" y="28271"/>
                        <a:pt x="629" y="22390"/>
                        <a:pt x="41" y="14744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4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8839594" y="3266126"/>
                <a:ext cx="312719" cy="276633"/>
                <a:chOff x="8839594" y="3266126"/>
                <a:chExt cx="312719" cy="276633"/>
              </a:xfrm>
            </p:grpSpPr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C39527E1-8574-425B-9663-09B7ACFCB2EB}"/>
                    </a:ext>
                  </a:extLst>
                </p:cNvPr>
                <p:cNvSpPr/>
                <p:nvPr/>
              </p:nvSpPr>
              <p:spPr>
                <a:xfrm rot="-35258">
                  <a:off x="8840989" y="3267708"/>
                  <a:ext cx="309931" cy="273468"/>
                </a:xfrm>
                <a:custGeom>
                  <a:avLst/>
                  <a:gdLst>
                    <a:gd name="connsiteX0" fmla="*/ 0 w 309931"/>
                    <a:gd name="connsiteY0" fmla="*/ 0 h 273468"/>
                    <a:gd name="connsiteX1" fmla="*/ 309931 w 309931"/>
                    <a:gd name="connsiteY1" fmla="*/ 0 h 273468"/>
                    <a:gd name="connsiteX2" fmla="*/ 309931 w 309931"/>
                    <a:gd name="connsiteY2" fmla="*/ 273469 h 273468"/>
                    <a:gd name="connsiteX3" fmla="*/ 0 w 309931"/>
                    <a:gd name="connsiteY3" fmla="*/ 273469 h 273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31" h="273468">
                      <a:moveTo>
                        <a:pt x="0" y="0"/>
                      </a:moveTo>
                      <a:lnTo>
                        <a:pt x="309931" y="0"/>
                      </a:lnTo>
                      <a:lnTo>
                        <a:pt x="309931" y="273469"/>
                      </a:lnTo>
                      <a:lnTo>
                        <a:pt x="0" y="27346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2E1B33C0-96F3-468B-A377-1ED84CDF845B}"/>
                    </a:ext>
                  </a:extLst>
                </p:cNvPr>
                <p:cNvSpPr/>
                <p:nvPr/>
              </p:nvSpPr>
              <p:spPr>
                <a:xfrm>
                  <a:off x="8981969" y="3303727"/>
                  <a:ext cx="27054" cy="27053"/>
                </a:xfrm>
                <a:custGeom>
                  <a:avLst/>
                  <a:gdLst>
                    <a:gd name="connsiteX0" fmla="*/ 0 w 27054"/>
                    <a:gd name="connsiteY0" fmla="*/ 13527 h 27053"/>
                    <a:gd name="connsiteX1" fmla="*/ 13527 w 27054"/>
                    <a:gd name="connsiteY1" fmla="*/ 0 h 27053"/>
                    <a:gd name="connsiteX2" fmla="*/ 27055 w 27054"/>
                    <a:gd name="connsiteY2" fmla="*/ 13527 h 27053"/>
                    <a:gd name="connsiteX3" fmla="*/ 13527 w 27054"/>
                    <a:gd name="connsiteY3" fmla="*/ 27054 h 27053"/>
                    <a:gd name="connsiteX4" fmla="*/ 0 w 27054"/>
                    <a:gd name="connsiteY4" fmla="*/ 13527 h 27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54" h="27053">
                      <a:moveTo>
                        <a:pt x="0" y="13527"/>
                      </a:moveTo>
                      <a:cubicBezTo>
                        <a:pt x="0" y="5881"/>
                        <a:pt x="5881" y="0"/>
                        <a:pt x="13527" y="0"/>
                      </a:cubicBezTo>
                      <a:cubicBezTo>
                        <a:pt x="21173" y="0"/>
                        <a:pt x="27055" y="5881"/>
                        <a:pt x="27055" y="13527"/>
                      </a:cubicBezTo>
                      <a:cubicBezTo>
                        <a:pt x="27055" y="21173"/>
                        <a:pt x="21173" y="27054"/>
                        <a:pt x="13527" y="27054"/>
                      </a:cubicBezTo>
                      <a:cubicBezTo>
                        <a:pt x="5881" y="27054"/>
                        <a:pt x="0" y="21173"/>
                        <a:pt x="0" y="13527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7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684780" y="2227827"/>
                <a:ext cx="353216" cy="323735"/>
                <a:chOff x="10684780" y="2227827"/>
                <a:chExt cx="353216" cy="323735"/>
              </a:xfrm>
            </p:grpSpPr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5474F07F-3E4D-4EF1-9EC2-D5D007E49640}"/>
                    </a:ext>
                  </a:extLst>
                </p:cNvPr>
                <p:cNvSpPr/>
                <p:nvPr/>
              </p:nvSpPr>
              <p:spPr>
                <a:xfrm rot="607867">
                  <a:off x="10706416" y="2252955"/>
                  <a:ext cx="309943" cy="273479"/>
                </a:xfrm>
                <a:custGeom>
                  <a:avLst/>
                  <a:gdLst>
                    <a:gd name="connsiteX0" fmla="*/ 0 w 309943"/>
                    <a:gd name="connsiteY0" fmla="*/ 0 h 273479"/>
                    <a:gd name="connsiteX1" fmla="*/ 309944 w 309943"/>
                    <a:gd name="connsiteY1" fmla="*/ 0 h 273479"/>
                    <a:gd name="connsiteX2" fmla="*/ 309944 w 309943"/>
                    <a:gd name="connsiteY2" fmla="*/ 273480 h 273479"/>
                    <a:gd name="connsiteX3" fmla="*/ 0 w 309943"/>
                    <a:gd name="connsiteY3" fmla="*/ 273480 h 273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43" h="273479">
                      <a:moveTo>
                        <a:pt x="0" y="0"/>
                      </a:moveTo>
                      <a:lnTo>
                        <a:pt x="309944" y="0"/>
                      </a:lnTo>
                      <a:lnTo>
                        <a:pt x="309944" y="273480"/>
                      </a:lnTo>
                      <a:lnTo>
                        <a:pt x="0" y="273480"/>
                      </a:lnTo>
                      <a:close/>
                    </a:path>
                  </a:pathLst>
                </a:custGeom>
                <a:solidFill>
                  <a:srgbClr val="EEF6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CA35ECE5-96B0-48E1-A5E2-75452ED26DCF}"/>
                    </a:ext>
                  </a:extLst>
                </p:cNvPr>
                <p:cNvSpPr/>
                <p:nvPr/>
              </p:nvSpPr>
              <p:spPr>
                <a:xfrm>
                  <a:off x="10867324" y="2280175"/>
                  <a:ext cx="23337" cy="23337"/>
                </a:xfrm>
                <a:custGeom>
                  <a:avLst/>
                  <a:gdLst>
                    <a:gd name="connsiteX0" fmla="*/ 200 w 23337"/>
                    <a:gd name="connsiteY0" fmla="*/ 9610 h 23337"/>
                    <a:gd name="connsiteX1" fmla="*/ 13727 w 23337"/>
                    <a:gd name="connsiteY1" fmla="*/ 200 h 23337"/>
                    <a:gd name="connsiteX2" fmla="*/ 23137 w 23337"/>
                    <a:gd name="connsiteY2" fmla="*/ 13727 h 23337"/>
                    <a:gd name="connsiteX3" fmla="*/ 9610 w 23337"/>
                    <a:gd name="connsiteY3" fmla="*/ 23137 h 23337"/>
                    <a:gd name="connsiteX4" fmla="*/ 200 w 23337"/>
                    <a:gd name="connsiteY4" fmla="*/ 9610 h 2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7" h="23337">
                      <a:moveTo>
                        <a:pt x="200" y="9610"/>
                      </a:moveTo>
                      <a:cubicBezTo>
                        <a:pt x="1376" y="3141"/>
                        <a:pt x="7258" y="-976"/>
                        <a:pt x="13727" y="200"/>
                      </a:cubicBezTo>
                      <a:cubicBezTo>
                        <a:pt x="20196" y="1376"/>
                        <a:pt x="24314" y="7258"/>
                        <a:pt x="23137" y="13727"/>
                      </a:cubicBezTo>
                      <a:cubicBezTo>
                        <a:pt x="21961" y="20197"/>
                        <a:pt x="16080" y="24314"/>
                        <a:pt x="9610" y="23137"/>
                      </a:cubicBezTo>
                      <a:cubicBezTo>
                        <a:pt x="3141" y="22549"/>
                        <a:pt x="-976" y="16080"/>
                        <a:pt x="200" y="9610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0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9778106" y="2058041"/>
                <a:ext cx="337575" cy="305245"/>
                <a:chOff x="9778106" y="2058041"/>
                <a:chExt cx="337575" cy="305245"/>
              </a:xfrm>
            </p:grpSpPr>
            <p:sp>
              <p:nvSpPr>
                <p:cNvPr id="171" name="Freeform: Shape 170">
                  <a:extLst>
                    <a:ext uri="{FF2B5EF4-FFF2-40B4-BE49-F238E27FC236}">
                      <a16:creationId xmlns:a16="http://schemas.microsoft.com/office/drawing/2014/main" id="{11D02C06-034B-4E8D-B673-0FFDB84D9051}"/>
                    </a:ext>
                  </a:extLst>
                </p:cNvPr>
                <p:cNvSpPr/>
                <p:nvPr/>
              </p:nvSpPr>
              <p:spPr>
                <a:xfrm rot="-370617">
                  <a:off x="9791920" y="2073922"/>
                  <a:ext cx="309947" cy="273483"/>
                </a:xfrm>
                <a:custGeom>
                  <a:avLst/>
                  <a:gdLst>
                    <a:gd name="connsiteX0" fmla="*/ 0 w 309947"/>
                    <a:gd name="connsiteY0" fmla="*/ 0 h 273483"/>
                    <a:gd name="connsiteX1" fmla="*/ 309948 w 309947"/>
                    <a:gd name="connsiteY1" fmla="*/ 0 h 273483"/>
                    <a:gd name="connsiteX2" fmla="*/ 309948 w 309947"/>
                    <a:gd name="connsiteY2" fmla="*/ 273484 h 273483"/>
                    <a:gd name="connsiteX3" fmla="*/ 0 w 309947"/>
                    <a:gd name="connsiteY3" fmla="*/ 273484 h 273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47" h="273483">
                      <a:moveTo>
                        <a:pt x="0" y="0"/>
                      </a:moveTo>
                      <a:lnTo>
                        <a:pt x="309948" y="0"/>
                      </a:lnTo>
                      <a:lnTo>
                        <a:pt x="309948" y="273484"/>
                      </a:lnTo>
                      <a:lnTo>
                        <a:pt x="0" y="273484"/>
                      </a:lnTo>
                      <a:close/>
                    </a:path>
                  </a:pathLst>
                </a:custGeom>
                <a:solidFill>
                  <a:srgbClr val="EEF6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2" name="Freeform: Shape 171">
                  <a:extLst>
                    <a:ext uri="{FF2B5EF4-FFF2-40B4-BE49-F238E27FC236}">
                      <a16:creationId xmlns:a16="http://schemas.microsoft.com/office/drawing/2014/main" id="{6D151896-D882-444C-9844-1A3672FAB897}"/>
                    </a:ext>
                  </a:extLst>
                </p:cNvPr>
                <p:cNvSpPr/>
                <p:nvPr/>
              </p:nvSpPr>
              <p:spPr>
                <a:xfrm>
                  <a:off x="9924109" y="2099769"/>
                  <a:ext cx="23624" cy="23624"/>
                </a:xfrm>
                <a:custGeom>
                  <a:avLst/>
                  <a:gdLst>
                    <a:gd name="connsiteX0" fmla="*/ 50 w 23624"/>
                    <a:gd name="connsiteY0" fmla="*/ 12989 h 23624"/>
                    <a:gd name="connsiteX1" fmla="*/ 10636 w 23624"/>
                    <a:gd name="connsiteY1" fmla="*/ 50 h 23624"/>
                    <a:gd name="connsiteX2" fmla="*/ 23575 w 23624"/>
                    <a:gd name="connsiteY2" fmla="*/ 10636 h 23624"/>
                    <a:gd name="connsiteX3" fmla="*/ 12988 w 23624"/>
                    <a:gd name="connsiteY3" fmla="*/ 23575 h 23624"/>
                    <a:gd name="connsiteX4" fmla="*/ 50 w 23624"/>
                    <a:gd name="connsiteY4" fmla="*/ 12989 h 23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624" h="23624">
                      <a:moveTo>
                        <a:pt x="50" y="12989"/>
                      </a:moveTo>
                      <a:cubicBezTo>
                        <a:pt x="-538" y="6519"/>
                        <a:pt x="4166" y="638"/>
                        <a:pt x="10636" y="50"/>
                      </a:cubicBezTo>
                      <a:cubicBezTo>
                        <a:pt x="17106" y="-539"/>
                        <a:pt x="22987" y="4167"/>
                        <a:pt x="23575" y="10636"/>
                      </a:cubicBezTo>
                      <a:cubicBezTo>
                        <a:pt x="24163" y="17105"/>
                        <a:pt x="19458" y="22987"/>
                        <a:pt x="12988" y="23575"/>
                      </a:cubicBezTo>
                      <a:cubicBezTo>
                        <a:pt x="6519" y="24163"/>
                        <a:pt x="638" y="19458"/>
                        <a:pt x="50" y="12989"/>
                      </a:cubicBezTo>
                      <a:close/>
                    </a:path>
                  </a:pathLst>
                </a:custGeom>
                <a:solidFill>
                  <a:srgbClr val="78ACEA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3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8978441" y="2704219"/>
                <a:ext cx="360148" cy="332089"/>
                <a:chOff x="8978441" y="2704219"/>
                <a:chExt cx="360148" cy="332089"/>
              </a:xfrm>
            </p:grpSpPr>
            <p:sp>
              <p:nvSpPr>
                <p:cNvPr id="174" name="Freeform: Shape 173">
                  <a:extLst>
                    <a:ext uri="{FF2B5EF4-FFF2-40B4-BE49-F238E27FC236}">
                      <a16:creationId xmlns:a16="http://schemas.microsoft.com/office/drawing/2014/main" id="{EC7B3A4D-4DE0-4512-9099-4607EBCB3C44}"/>
                    </a:ext>
                  </a:extLst>
                </p:cNvPr>
                <p:cNvSpPr/>
                <p:nvPr/>
              </p:nvSpPr>
              <p:spPr>
                <a:xfrm rot="-722084">
                  <a:off x="9003545" y="2733525"/>
                  <a:ext cx="309939" cy="273475"/>
                </a:xfrm>
                <a:custGeom>
                  <a:avLst/>
                  <a:gdLst>
                    <a:gd name="connsiteX0" fmla="*/ 0 w 309939"/>
                    <a:gd name="connsiteY0" fmla="*/ 0 h 273475"/>
                    <a:gd name="connsiteX1" fmla="*/ 309939 w 309939"/>
                    <a:gd name="connsiteY1" fmla="*/ 0 h 273475"/>
                    <a:gd name="connsiteX2" fmla="*/ 309939 w 309939"/>
                    <a:gd name="connsiteY2" fmla="*/ 273476 h 273475"/>
                    <a:gd name="connsiteX3" fmla="*/ 0 w 309939"/>
                    <a:gd name="connsiteY3" fmla="*/ 273476 h 273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9939" h="273475">
                      <a:moveTo>
                        <a:pt x="0" y="0"/>
                      </a:moveTo>
                      <a:lnTo>
                        <a:pt x="309939" y="0"/>
                      </a:lnTo>
                      <a:lnTo>
                        <a:pt x="309939" y="273476"/>
                      </a:lnTo>
                      <a:lnTo>
                        <a:pt x="0" y="273476"/>
                      </a:lnTo>
                      <a:close/>
                    </a:path>
                  </a:pathLst>
                </a:custGeom>
                <a:solidFill>
                  <a:srgbClr val="BAE8E3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5" name="Freeform: Shape 174">
                  <a:extLst>
                    <a:ext uri="{FF2B5EF4-FFF2-40B4-BE49-F238E27FC236}">
                      <a16:creationId xmlns:a16="http://schemas.microsoft.com/office/drawing/2014/main" id="{5A2E8899-5343-494F-84B1-9E178D2D7F1F}"/>
                    </a:ext>
                  </a:extLst>
                </p:cNvPr>
                <p:cNvSpPr/>
                <p:nvPr/>
              </p:nvSpPr>
              <p:spPr>
                <a:xfrm>
                  <a:off x="9125990" y="2760221"/>
                  <a:ext cx="23668" cy="23668"/>
                </a:xfrm>
                <a:custGeom>
                  <a:avLst/>
                  <a:gdLst>
                    <a:gd name="connsiteX0" fmla="*/ 5365 w 23668"/>
                    <a:gd name="connsiteY0" fmla="*/ 21832 h 23668"/>
                    <a:gd name="connsiteX1" fmla="*/ 1836 w 23668"/>
                    <a:gd name="connsiteY1" fmla="*/ 5365 h 23668"/>
                    <a:gd name="connsiteX2" fmla="*/ 18304 w 23668"/>
                    <a:gd name="connsiteY2" fmla="*/ 1836 h 23668"/>
                    <a:gd name="connsiteX3" fmla="*/ 21833 w 23668"/>
                    <a:gd name="connsiteY3" fmla="*/ 18304 h 23668"/>
                    <a:gd name="connsiteX4" fmla="*/ 5365 w 23668"/>
                    <a:gd name="connsiteY4" fmla="*/ 21832 h 23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668" h="23668">
                      <a:moveTo>
                        <a:pt x="5365" y="21832"/>
                      </a:moveTo>
                      <a:cubicBezTo>
                        <a:pt x="71" y="18304"/>
                        <a:pt x="-1693" y="11246"/>
                        <a:pt x="1836" y="5365"/>
                      </a:cubicBezTo>
                      <a:cubicBezTo>
                        <a:pt x="5365" y="71"/>
                        <a:pt x="12423" y="-1693"/>
                        <a:pt x="18304" y="1836"/>
                      </a:cubicBezTo>
                      <a:cubicBezTo>
                        <a:pt x="23597" y="5365"/>
                        <a:pt x="25361" y="12422"/>
                        <a:pt x="21833" y="18304"/>
                      </a:cubicBezTo>
                      <a:cubicBezTo>
                        <a:pt x="18304" y="23597"/>
                        <a:pt x="10658" y="25361"/>
                        <a:pt x="5365" y="21832"/>
                      </a:cubicBezTo>
                      <a:close/>
                    </a:path>
                  </a:pathLst>
                </a:custGeom>
                <a:solidFill>
                  <a:srgbClr val="FFA412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9797710" y="1704005"/>
                <a:ext cx="296419" cy="273482"/>
                <a:chOff x="9797710" y="1704005"/>
                <a:chExt cx="296419" cy="273482"/>
              </a:xfrm>
            </p:grpSpPr>
            <p:grpSp>
              <p:nvGrpSpPr>
                <p:cNvPr id="177" name="Graphic 3">
                  <a:extLst>
                    <a:ext uri="{FF2B5EF4-FFF2-40B4-BE49-F238E27FC236}">
                      <a16:creationId xmlns:a16="http://schemas.microsoft.com/office/drawing/2014/main" id="{13451722-891A-464A-9D95-99F7CBEEBFEB}"/>
                    </a:ext>
                  </a:extLst>
                </p:cNvPr>
                <p:cNvGrpSpPr/>
                <p:nvPr/>
              </p:nvGrpSpPr>
              <p:grpSpPr>
                <a:xfrm>
                  <a:off x="9797710" y="1704005"/>
                  <a:ext cx="296419" cy="273482"/>
                  <a:chOff x="9797710" y="1704005"/>
                  <a:chExt cx="296419" cy="273482"/>
                </a:xfrm>
              </p:grpSpPr>
              <p:sp>
                <p:nvSpPr>
                  <p:cNvPr id="178" name="Freeform: Shape 177">
                    <a:extLst>
                      <a:ext uri="{FF2B5EF4-FFF2-40B4-BE49-F238E27FC236}">
                        <a16:creationId xmlns:a16="http://schemas.microsoft.com/office/drawing/2014/main" id="{1918CC20-A7D6-47DD-A99E-87B812388BC8}"/>
                      </a:ext>
                    </a:extLst>
                  </p:cNvPr>
                  <p:cNvSpPr/>
                  <p:nvPr/>
                </p:nvSpPr>
                <p:spPr>
                  <a:xfrm>
                    <a:off x="9799474" y="1704005"/>
                    <a:ext cx="294655" cy="273482"/>
                  </a:xfrm>
                  <a:custGeom>
                    <a:avLst/>
                    <a:gdLst>
                      <a:gd name="connsiteX0" fmla="*/ 294655 w 294655"/>
                      <a:gd name="connsiteY0" fmla="*/ 273482 h 273482"/>
                      <a:gd name="connsiteX1" fmla="*/ 0 w 294655"/>
                      <a:gd name="connsiteY1" fmla="*/ 273482 h 273482"/>
                      <a:gd name="connsiteX2" fmla="*/ 0 w 294655"/>
                      <a:gd name="connsiteY2" fmla="*/ 75281 h 273482"/>
                      <a:gd name="connsiteX3" fmla="*/ 81163 w 294655"/>
                      <a:gd name="connsiteY3" fmla="*/ 0 h 273482"/>
                      <a:gd name="connsiteX4" fmla="*/ 294655 w 294655"/>
                      <a:gd name="connsiteY4" fmla="*/ 0 h 2734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4655" h="273482">
                        <a:moveTo>
                          <a:pt x="294655" y="273482"/>
                        </a:moveTo>
                        <a:lnTo>
                          <a:pt x="0" y="273482"/>
                        </a:lnTo>
                        <a:lnTo>
                          <a:pt x="0" y="75281"/>
                        </a:lnTo>
                        <a:lnTo>
                          <a:pt x="81163" y="0"/>
                        </a:lnTo>
                        <a:lnTo>
                          <a:pt x="294655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9" name="Freeform: Shape 178">
                    <a:extLst>
                      <a:ext uri="{FF2B5EF4-FFF2-40B4-BE49-F238E27FC236}">
                        <a16:creationId xmlns:a16="http://schemas.microsoft.com/office/drawing/2014/main" id="{D098B80C-0CE5-43E0-8855-D9D65F24FCD5}"/>
                      </a:ext>
                    </a:extLst>
                  </p:cNvPr>
                  <p:cNvSpPr/>
                  <p:nvPr/>
                </p:nvSpPr>
                <p:spPr>
                  <a:xfrm>
                    <a:off x="9797710" y="1704005"/>
                    <a:ext cx="82926" cy="75281"/>
                  </a:xfrm>
                  <a:custGeom>
                    <a:avLst/>
                    <a:gdLst>
                      <a:gd name="connsiteX0" fmla="*/ 0 w 82926"/>
                      <a:gd name="connsiteY0" fmla="*/ 75281 h 75281"/>
                      <a:gd name="connsiteX1" fmla="*/ 80574 w 82926"/>
                      <a:gd name="connsiteY1" fmla="*/ 75281 h 75281"/>
                      <a:gd name="connsiteX2" fmla="*/ 82927 w 82926"/>
                      <a:gd name="connsiteY2" fmla="*/ 0 h 75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2926" h="75281">
                        <a:moveTo>
                          <a:pt x="0" y="75281"/>
                        </a:moveTo>
                        <a:lnTo>
                          <a:pt x="80574" y="75281"/>
                        </a:lnTo>
                        <a:lnTo>
                          <a:pt x="82927" y="0"/>
                        </a:lnTo>
                        <a:close/>
                      </a:path>
                    </a:pathLst>
                  </a:custGeom>
                  <a:solidFill>
                    <a:srgbClr val="B0D4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FF3653B8-280A-4915-99BB-FFF2C7599E6A}"/>
                    </a:ext>
                  </a:extLst>
                </p:cNvPr>
                <p:cNvSpPr/>
                <p:nvPr/>
              </p:nvSpPr>
              <p:spPr>
                <a:xfrm>
                  <a:off x="9947684" y="1719885"/>
                  <a:ext cx="18819" cy="18820"/>
                </a:xfrm>
                <a:custGeom>
                  <a:avLst/>
                  <a:gdLst>
                    <a:gd name="connsiteX0" fmla="*/ 0 w 18819"/>
                    <a:gd name="connsiteY0" fmla="*/ 9410 h 18820"/>
                    <a:gd name="connsiteX1" fmla="*/ 9410 w 18819"/>
                    <a:gd name="connsiteY1" fmla="*/ 0 h 18820"/>
                    <a:gd name="connsiteX2" fmla="*/ 18820 w 18819"/>
                    <a:gd name="connsiteY2" fmla="*/ 9410 h 18820"/>
                    <a:gd name="connsiteX3" fmla="*/ 9410 w 18819"/>
                    <a:gd name="connsiteY3" fmla="*/ 18820 h 18820"/>
                    <a:gd name="connsiteX4" fmla="*/ 0 w 18819"/>
                    <a:gd name="connsiteY4" fmla="*/ 9410 h 18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19" h="18820">
                      <a:moveTo>
                        <a:pt x="0" y="9410"/>
                      </a:moveTo>
                      <a:cubicBezTo>
                        <a:pt x="0" y="4117"/>
                        <a:pt x="4117" y="0"/>
                        <a:pt x="9410" y="0"/>
                      </a:cubicBezTo>
                      <a:cubicBezTo>
                        <a:pt x="14703" y="0"/>
                        <a:pt x="18820" y="4117"/>
                        <a:pt x="18820" y="9410"/>
                      </a:cubicBezTo>
                      <a:cubicBezTo>
                        <a:pt x="18820" y="14703"/>
                        <a:pt x="14703" y="18820"/>
                        <a:pt x="9410" y="18820"/>
                      </a:cubicBezTo>
                      <a:cubicBezTo>
                        <a:pt x="4117" y="18820"/>
                        <a:pt x="0" y="14703"/>
                        <a:pt x="0" y="9410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1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659325" y="3326664"/>
                <a:ext cx="297007" cy="273481"/>
                <a:chOff x="10659325" y="3326664"/>
                <a:chExt cx="297007" cy="273481"/>
              </a:xfrm>
            </p:grpSpPr>
            <p:grpSp>
              <p:nvGrpSpPr>
                <p:cNvPr id="182" name="Graphic 3">
                  <a:extLst>
                    <a:ext uri="{FF2B5EF4-FFF2-40B4-BE49-F238E27FC236}">
                      <a16:creationId xmlns:a16="http://schemas.microsoft.com/office/drawing/2014/main" id="{13451722-891A-464A-9D95-99F7CBEEBFEB}"/>
                    </a:ext>
                  </a:extLst>
                </p:cNvPr>
                <p:cNvGrpSpPr/>
                <p:nvPr/>
              </p:nvGrpSpPr>
              <p:grpSpPr>
                <a:xfrm>
                  <a:off x="10659325" y="3326664"/>
                  <a:ext cx="297007" cy="273481"/>
                  <a:chOff x="10659325" y="3326664"/>
                  <a:chExt cx="297007" cy="273481"/>
                </a:xfrm>
              </p:grpSpPr>
              <p:sp>
                <p:nvSpPr>
                  <p:cNvPr id="183" name="Freeform: Shape 182">
                    <a:extLst>
                      <a:ext uri="{FF2B5EF4-FFF2-40B4-BE49-F238E27FC236}">
                        <a16:creationId xmlns:a16="http://schemas.microsoft.com/office/drawing/2014/main" id="{D7B550DF-5978-4D2E-A46B-D0A433260704}"/>
                      </a:ext>
                    </a:extLst>
                  </p:cNvPr>
                  <p:cNvSpPr/>
                  <p:nvPr/>
                </p:nvSpPr>
                <p:spPr>
                  <a:xfrm>
                    <a:off x="10661089" y="3326664"/>
                    <a:ext cx="295243" cy="273481"/>
                  </a:xfrm>
                  <a:custGeom>
                    <a:avLst/>
                    <a:gdLst>
                      <a:gd name="connsiteX0" fmla="*/ 295243 w 295243"/>
                      <a:gd name="connsiteY0" fmla="*/ 273482 h 273481"/>
                      <a:gd name="connsiteX1" fmla="*/ 0 w 295243"/>
                      <a:gd name="connsiteY1" fmla="*/ 273482 h 273481"/>
                      <a:gd name="connsiteX2" fmla="*/ 0 w 295243"/>
                      <a:gd name="connsiteY2" fmla="*/ 75281 h 273481"/>
                      <a:gd name="connsiteX3" fmla="*/ 81751 w 295243"/>
                      <a:gd name="connsiteY3" fmla="*/ 0 h 273481"/>
                      <a:gd name="connsiteX4" fmla="*/ 295243 w 295243"/>
                      <a:gd name="connsiteY4" fmla="*/ 0 h 273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43" h="273481">
                        <a:moveTo>
                          <a:pt x="295243" y="273482"/>
                        </a:moveTo>
                        <a:lnTo>
                          <a:pt x="0" y="273482"/>
                        </a:lnTo>
                        <a:lnTo>
                          <a:pt x="0" y="75281"/>
                        </a:lnTo>
                        <a:lnTo>
                          <a:pt x="81751" y="0"/>
                        </a:lnTo>
                        <a:lnTo>
                          <a:pt x="29524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: Shape 183">
                    <a:extLst>
                      <a:ext uri="{FF2B5EF4-FFF2-40B4-BE49-F238E27FC236}">
                        <a16:creationId xmlns:a16="http://schemas.microsoft.com/office/drawing/2014/main" id="{362B6D2A-E01E-4900-AA72-042963AB080E}"/>
                      </a:ext>
                    </a:extLst>
                  </p:cNvPr>
                  <p:cNvSpPr/>
                  <p:nvPr/>
                </p:nvSpPr>
                <p:spPr>
                  <a:xfrm>
                    <a:off x="10659325" y="3326664"/>
                    <a:ext cx="83514" cy="75281"/>
                  </a:xfrm>
                  <a:custGeom>
                    <a:avLst/>
                    <a:gdLst>
                      <a:gd name="connsiteX0" fmla="*/ 0 w 83514"/>
                      <a:gd name="connsiteY0" fmla="*/ 75281 h 75281"/>
                      <a:gd name="connsiteX1" fmla="*/ 80574 w 83514"/>
                      <a:gd name="connsiteY1" fmla="*/ 75281 h 75281"/>
                      <a:gd name="connsiteX2" fmla="*/ 83515 w 83514"/>
                      <a:gd name="connsiteY2" fmla="*/ 0 h 75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3514" h="75281">
                        <a:moveTo>
                          <a:pt x="0" y="75281"/>
                        </a:moveTo>
                        <a:lnTo>
                          <a:pt x="80574" y="75281"/>
                        </a:lnTo>
                        <a:lnTo>
                          <a:pt x="83515" y="0"/>
                        </a:lnTo>
                        <a:close/>
                      </a:path>
                    </a:pathLst>
                  </a:custGeom>
                  <a:solidFill>
                    <a:srgbClr val="B0D4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EDAC1B0E-9513-4F76-A653-ECDB958113D0}"/>
                    </a:ext>
                  </a:extLst>
                </p:cNvPr>
                <p:cNvSpPr/>
                <p:nvPr/>
              </p:nvSpPr>
              <p:spPr>
                <a:xfrm>
                  <a:off x="10809887" y="3342544"/>
                  <a:ext cx="18819" cy="18870"/>
                </a:xfrm>
                <a:custGeom>
                  <a:avLst/>
                  <a:gdLst>
                    <a:gd name="connsiteX0" fmla="*/ 0 w 18819"/>
                    <a:gd name="connsiteY0" fmla="*/ 9410 h 18870"/>
                    <a:gd name="connsiteX1" fmla="*/ 9410 w 18819"/>
                    <a:gd name="connsiteY1" fmla="*/ 0 h 18870"/>
                    <a:gd name="connsiteX2" fmla="*/ 18820 w 18819"/>
                    <a:gd name="connsiteY2" fmla="*/ 9410 h 18870"/>
                    <a:gd name="connsiteX3" fmla="*/ 9410 w 18819"/>
                    <a:gd name="connsiteY3" fmla="*/ 18820 h 18870"/>
                    <a:gd name="connsiteX4" fmla="*/ 0 w 18819"/>
                    <a:gd name="connsiteY4" fmla="*/ 9410 h 1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19" h="18870">
                      <a:moveTo>
                        <a:pt x="0" y="9410"/>
                      </a:moveTo>
                      <a:cubicBezTo>
                        <a:pt x="0" y="4117"/>
                        <a:pt x="4117" y="0"/>
                        <a:pt x="9410" y="0"/>
                      </a:cubicBezTo>
                      <a:cubicBezTo>
                        <a:pt x="14703" y="0"/>
                        <a:pt x="18820" y="4117"/>
                        <a:pt x="18820" y="9410"/>
                      </a:cubicBezTo>
                      <a:cubicBezTo>
                        <a:pt x="18820" y="14703"/>
                        <a:pt x="14703" y="18820"/>
                        <a:pt x="9410" y="18820"/>
                      </a:cubicBezTo>
                      <a:cubicBezTo>
                        <a:pt x="4117" y="19408"/>
                        <a:pt x="0" y="14703"/>
                        <a:pt x="0" y="9410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6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794007" y="2933203"/>
                <a:ext cx="297007" cy="273481"/>
                <a:chOff x="10794007" y="2933203"/>
                <a:chExt cx="297007" cy="273481"/>
              </a:xfrm>
            </p:grpSpPr>
            <p:grpSp>
              <p:nvGrpSpPr>
                <p:cNvPr id="187" name="Graphic 3">
                  <a:extLst>
                    <a:ext uri="{FF2B5EF4-FFF2-40B4-BE49-F238E27FC236}">
                      <a16:creationId xmlns:a16="http://schemas.microsoft.com/office/drawing/2014/main" id="{13451722-891A-464A-9D95-99F7CBEEBFEB}"/>
                    </a:ext>
                  </a:extLst>
                </p:cNvPr>
                <p:cNvGrpSpPr/>
                <p:nvPr/>
              </p:nvGrpSpPr>
              <p:grpSpPr>
                <a:xfrm>
                  <a:off x="10794007" y="2933203"/>
                  <a:ext cx="297007" cy="273481"/>
                  <a:chOff x="10794007" y="2933203"/>
                  <a:chExt cx="297007" cy="273481"/>
                </a:xfrm>
              </p:grpSpPr>
              <p:sp>
                <p:nvSpPr>
                  <p:cNvPr id="188" name="Freeform: Shape 187">
                    <a:extLst>
                      <a:ext uri="{FF2B5EF4-FFF2-40B4-BE49-F238E27FC236}">
                        <a16:creationId xmlns:a16="http://schemas.microsoft.com/office/drawing/2014/main" id="{21310BE7-8091-4633-9B4D-80C6F8673501}"/>
                      </a:ext>
                    </a:extLst>
                  </p:cNvPr>
                  <p:cNvSpPr/>
                  <p:nvPr/>
                </p:nvSpPr>
                <p:spPr>
                  <a:xfrm>
                    <a:off x="10795771" y="2933203"/>
                    <a:ext cx="295243" cy="273481"/>
                  </a:xfrm>
                  <a:custGeom>
                    <a:avLst/>
                    <a:gdLst>
                      <a:gd name="connsiteX0" fmla="*/ 295243 w 295243"/>
                      <a:gd name="connsiteY0" fmla="*/ 273482 h 273481"/>
                      <a:gd name="connsiteX1" fmla="*/ 0 w 295243"/>
                      <a:gd name="connsiteY1" fmla="*/ 273482 h 273481"/>
                      <a:gd name="connsiteX2" fmla="*/ 0 w 295243"/>
                      <a:gd name="connsiteY2" fmla="*/ 75281 h 273481"/>
                      <a:gd name="connsiteX3" fmla="*/ 81751 w 295243"/>
                      <a:gd name="connsiteY3" fmla="*/ 0 h 273481"/>
                      <a:gd name="connsiteX4" fmla="*/ 295243 w 295243"/>
                      <a:gd name="connsiteY4" fmla="*/ 0 h 273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43" h="273481">
                        <a:moveTo>
                          <a:pt x="295243" y="273482"/>
                        </a:moveTo>
                        <a:lnTo>
                          <a:pt x="0" y="273482"/>
                        </a:lnTo>
                        <a:lnTo>
                          <a:pt x="0" y="75281"/>
                        </a:lnTo>
                        <a:lnTo>
                          <a:pt x="81751" y="0"/>
                        </a:lnTo>
                        <a:lnTo>
                          <a:pt x="295243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9" name="Freeform: Shape 188">
                    <a:extLst>
                      <a:ext uri="{FF2B5EF4-FFF2-40B4-BE49-F238E27FC236}">
                        <a16:creationId xmlns:a16="http://schemas.microsoft.com/office/drawing/2014/main" id="{6AB52B8C-11A0-4770-AB86-77111D8A9872}"/>
                      </a:ext>
                    </a:extLst>
                  </p:cNvPr>
                  <p:cNvSpPr/>
                  <p:nvPr/>
                </p:nvSpPr>
                <p:spPr>
                  <a:xfrm>
                    <a:off x="10794007" y="2933203"/>
                    <a:ext cx="83514" cy="75280"/>
                  </a:xfrm>
                  <a:custGeom>
                    <a:avLst/>
                    <a:gdLst>
                      <a:gd name="connsiteX0" fmla="*/ 0 w 83514"/>
                      <a:gd name="connsiteY0" fmla="*/ 75281 h 75280"/>
                      <a:gd name="connsiteX1" fmla="*/ 80574 w 83514"/>
                      <a:gd name="connsiteY1" fmla="*/ 75281 h 75280"/>
                      <a:gd name="connsiteX2" fmla="*/ 83515 w 83514"/>
                      <a:gd name="connsiteY2" fmla="*/ 0 h 75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3514" h="75280">
                        <a:moveTo>
                          <a:pt x="0" y="75281"/>
                        </a:moveTo>
                        <a:lnTo>
                          <a:pt x="80574" y="75281"/>
                        </a:lnTo>
                        <a:lnTo>
                          <a:pt x="83515" y="0"/>
                        </a:lnTo>
                        <a:close/>
                      </a:path>
                    </a:pathLst>
                  </a:custGeom>
                  <a:solidFill>
                    <a:srgbClr val="B0D4FF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D93D2F12-6DB9-4FE0-AF6D-31A57227DBA1}"/>
                    </a:ext>
                  </a:extLst>
                </p:cNvPr>
                <p:cNvSpPr/>
                <p:nvPr/>
              </p:nvSpPr>
              <p:spPr>
                <a:xfrm>
                  <a:off x="10944569" y="2949083"/>
                  <a:ext cx="18819" cy="18820"/>
                </a:xfrm>
                <a:custGeom>
                  <a:avLst/>
                  <a:gdLst>
                    <a:gd name="connsiteX0" fmla="*/ 0 w 18819"/>
                    <a:gd name="connsiteY0" fmla="*/ 9410 h 18820"/>
                    <a:gd name="connsiteX1" fmla="*/ 9410 w 18819"/>
                    <a:gd name="connsiteY1" fmla="*/ 0 h 18820"/>
                    <a:gd name="connsiteX2" fmla="*/ 18820 w 18819"/>
                    <a:gd name="connsiteY2" fmla="*/ 9410 h 18820"/>
                    <a:gd name="connsiteX3" fmla="*/ 9410 w 18819"/>
                    <a:gd name="connsiteY3" fmla="*/ 18820 h 18820"/>
                    <a:gd name="connsiteX4" fmla="*/ 0 w 18819"/>
                    <a:gd name="connsiteY4" fmla="*/ 9410 h 18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19" h="18820">
                      <a:moveTo>
                        <a:pt x="0" y="9410"/>
                      </a:moveTo>
                      <a:cubicBezTo>
                        <a:pt x="0" y="4117"/>
                        <a:pt x="4117" y="0"/>
                        <a:pt x="9410" y="0"/>
                      </a:cubicBezTo>
                      <a:cubicBezTo>
                        <a:pt x="14703" y="0"/>
                        <a:pt x="18820" y="4117"/>
                        <a:pt x="18820" y="9410"/>
                      </a:cubicBezTo>
                      <a:cubicBezTo>
                        <a:pt x="18820" y="14703"/>
                        <a:pt x="14703" y="18820"/>
                        <a:pt x="9410" y="18820"/>
                      </a:cubicBezTo>
                      <a:cubicBezTo>
                        <a:pt x="4117" y="18820"/>
                        <a:pt x="0" y="14703"/>
                        <a:pt x="0" y="9410"/>
                      </a:cubicBezTo>
                      <a:close/>
                    </a:path>
                  </a:pathLst>
                </a:custGeom>
                <a:solidFill>
                  <a:srgbClr val="B0D4FF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1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404663" y="2933203"/>
                <a:ext cx="297007" cy="273481"/>
                <a:chOff x="10404663" y="2933203"/>
                <a:chExt cx="297007" cy="273481"/>
              </a:xfrm>
            </p:grpSpPr>
            <p:grpSp>
              <p:nvGrpSpPr>
                <p:cNvPr id="192" name="Graphic 3">
                  <a:extLst>
                    <a:ext uri="{FF2B5EF4-FFF2-40B4-BE49-F238E27FC236}">
                      <a16:creationId xmlns:a16="http://schemas.microsoft.com/office/drawing/2014/main" id="{13451722-891A-464A-9D95-99F7CBEEBFEB}"/>
                    </a:ext>
                  </a:extLst>
                </p:cNvPr>
                <p:cNvGrpSpPr/>
                <p:nvPr/>
              </p:nvGrpSpPr>
              <p:grpSpPr>
                <a:xfrm>
                  <a:off x="10404663" y="2933203"/>
                  <a:ext cx="297007" cy="273481"/>
                  <a:chOff x="10404663" y="2933203"/>
                  <a:chExt cx="297007" cy="273481"/>
                </a:xfrm>
              </p:grpSpPr>
              <p:sp>
                <p:nvSpPr>
                  <p:cNvPr id="193" name="Freeform: Shape 192">
                    <a:extLst>
                      <a:ext uri="{FF2B5EF4-FFF2-40B4-BE49-F238E27FC236}">
                        <a16:creationId xmlns:a16="http://schemas.microsoft.com/office/drawing/2014/main" id="{BE40EA28-1B7A-441C-93B2-9F086F184B9C}"/>
                      </a:ext>
                    </a:extLst>
                  </p:cNvPr>
                  <p:cNvSpPr/>
                  <p:nvPr/>
                </p:nvSpPr>
                <p:spPr>
                  <a:xfrm>
                    <a:off x="10406427" y="2933203"/>
                    <a:ext cx="295242" cy="273481"/>
                  </a:xfrm>
                  <a:custGeom>
                    <a:avLst/>
                    <a:gdLst>
                      <a:gd name="connsiteX0" fmla="*/ 295243 w 295242"/>
                      <a:gd name="connsiteY0" fmla="*/ 273482 h 273481"/>
                      <a:gd name="connsiteX1" fmla="*/ 0 w 295242"/>
                      <a:gd name="connsiteY1" fmla="*/ 273482 h 273481"/>
                      <a:gd name="connsiteX2" fmla="*/ 0 w 295242"/>
                      <a:gd name="connsiteY2" fmla="*/ 75281 h 273481"/>
                      <a:gd name="connsiteX3" fmla="*/ 81751 w 295242"/>
                      <a:gd name="connsiteY3" fmla="*/ 0 h 273481"/>
                      <a:gd name="connsiteX4" fmla="*/ 295243 w 295242"/>
                      <a:gd name="connsiteY4" fmla="*/ 0 h 273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242" h="273481">
                        <a:moveTo>
                          <a:pt x="295243" y="273482"/>
                        </a:moveTo>
                        <a:lnTo>
                          <a:pt x="0" y="273482"/>
                        </a:lnTo>
                        <a:lnTo>
                          <a:pt x="0" y="75281"/>
                        </a:lnTo>
                        <a:lnTo>
                          <a:pt x="81751" y="0"/>
                        </a:lnTo>
                        <a:lnTo>
                          <a:pt x="295243" y="0"/>
                        </a:lnTo>
                        <a:close/>
                      </a:path>
                    </a:pathLst>
                  </a:custGeom>
                  <a:solidFill>
                    <a:srgbClr val="BAE8E3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: Shape 193">
                    <a:extLst>
                      <a:ext uri="{FF2B5EF4-FFF2-40B4-BE49-F238E27FC236}">
                        <a16:creationId xmlns:a16="http://schemas.microsoft.com/office/drawing/2014/main" id="{15004774-F83F-4420-9A6B-3610D184B46C}"/>
                      </a:ext>
                    </a:extLst>
                  </p:cNvPr>
                  <p:cNvSpPr/>
                  <p:nvPr/>
                </p:nvSpPr>
                <p:spPr>
                  <a:xfrm>
                    <a:off x="10404663" y="2933203"/>
                    <a:ext cx="83515" cy="75280"/>
                  </a:xfrm>
                  <a:custGeom>
                    <a:avLst/>
                    <a:gdLst>
                      <a:gd name="connsiteX0" fmla="*/ 0 w 83515"/>
                      <a:gd name="connsiteY0" fmla="*/ 75281 h 75280"/>
                      <a:gd name="connsiteX1" fmla="*/ 80575 w 83515"/>
                      <a:gd name="connsiteY1" fmla="*/ 75281 h 75280"/>
                      <a:gd name="connsiteX2" fmla="*/ 83515 w 83515"/>
                      <a:gd name="connsiteY2" fmla="*/ 0 h 75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3515" h="75280">
                        <a:moveTo>
                          <a:pt x="0" y="75281"/>
                        </a:moveTo>
                        <a:lnTo>
                          <a:pt x="80575" y="75281"/>
                        </a:lnTo>
                        <a:lnTo>
                          <a:pt x="83515" y="0"/>
                        </a:lnTo>
                        <a:close/>
                      </a:path>
                    </a:pathLst>
                  </a:custGeom>
                  <a:solidFill>
                    <a:srgbClr val="A1D6CE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0ED01391-190F-40C5-88CB-5298BD4FD70B}"/>
                    </a:ext>
                  </a:extLst>
                </p:cNvPr>
                <p:cNvSpPr/>
                <p:nvPr/>
              </p:nvSpPr>
              <p:spPr>
                <a:xfrm>
                  <a:off x="10555225" y="2949083"/>
                  <a:ext cx="18820" cy="18870"/>
                </a:xfrm>
                <a:custGeom>
                  <a:avLst/>
                  <a:gdLst>
                    <a:gd name="connsiteX0" fmla="*/ 0 w 18820"/>
                    <a:gd name="connsiteY0" fmla="*/ 9410 h 18870"/>
                    <a:gd name="connsiteX1" fmla="*/ 9411 w 18820"/>
                    <a:gd name="connsiteY1" fmla="*/ 0 h 18870"/>
                    <a:gd name="connsiteX2" fmla="*/ 18821 w 18820"/>
                    <a:gd name="connsiteY2" fmla="*/ 9410 h 18870"/>
                    <a:gd name="connsiteX3" fmla="*/ 9411 w 18820"/>
                    <a:gd name="connsiteY3" fmla="*/ 18820 h 18870"/>
                    <a:gd name="connsiteX4" fmla="*/ 0 w 18820"/>
                    <a:gd name="connsiteY4" fmla="*/ 9410 h 1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20" h="18870">
                      <a:moveTo>
                        <a:pt x="0" y="9410"/>
                      </a:moveTo>
                      <a:cubicBezTo>
                        <a:pt x="0" y="4117"/>
                        <a:pt x="4117" y="0"/>
                        <a:pt x="9411" y="0"/>
                      </a:cubicBezTo>
                      <a:cubicBezTo>
                        <a:pt x="14703" y="0"/>
                        <a:pt x="18821" y="4117"/>
                        <a:pt x="18821" y="9410"/>
                      </a:cubicBezTo>
                      <a:cubicBezTo>
                        <a:pt x="18821" y="14703"/>
                        <a:pt x="14703" y="18820"/>
                        <a:pt x="9411" y="18820"/>
                      </a:cubicBezTo>
                      <a:cubicBezTo>
                        <a:pt x="4117" y="19409"/>
                        <a:pt x="0" y="14703"/>
                        <a:pt x="0" y="9410"/>
                      </a:cubicBezTo>
                      <a:close/>
                    </a:path>
                  </a:pathLst>
                </a:custGeom>
                <a:solidFill>
                  <a:srgbClr val="F997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6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0877522" y="1635782"/>
                <a:ext cx="296419" cy="273481"/>
                <a:chOff x="10877522" y="1635782"/>
                <a:chExt cx="296419" cy="273481"/>
              </a:xfrm>
            </p:grpSpPr>
            <p:grpSp>
              <p:nvGrpSpPr>
                <p:cNvPr id="197" name="Graphic 3">
                  <a:extLst>
                    <a:ext uri="{FF2B5EF4-FFF2-40B4-BE49-F238E27FC236}">
                      <a16:creationId xmlns:a16="http://schemas.microsoft.com/office/drawing/2014/main" id="{13451722-891A-464A-9D95-99F7CBEEBFEB}"/>
                    </a:ext>
                  </a:extLst>
                </p:cNvPr>
                <p:cNvGrpSpPr/>
                <p:nvPr/>
              </p:nvGrpSpPr>
              <p:grpSpPr>
                <a:xfrm>
                  <a:off x="10877522" y="1635782"/>
                  <a:ext cx="296419" cy="273481"/>
                  <a:chOff x="10877522" y="1635782"/>
                  <a:chExt cx="296419" cy="273481"/>
                </a:xfrm>
              </p:grpSpPr>
              <p:sp>
                <p:nvSpPr>
                  <p:cNvPr id="198" name="Freeform: Shape 197">
                    <a:extLst>
                      <a:ext uri="{FF2B5EF4-FFF2-40B4-BE49-F238E27FC236}">
                        <a16:creationId xmlns:a16="http://schemas.microsoft.com/office/drawing/2014/main" id="{5285AAD1-8A50-4F5E-8713-6C5E72DFA28E}"/>
                      </a:ext>
                    </a:extLst>
                  </p:cNvPr>
                  <p:cNvSpPr/>
                  <p:nvPr/>
                </p:nvSpPr>
                <p:spPr>
                  <a:xfrm>
                    <a:off x="10879287" y="1635782"/>
                    <a:ext cx="294654" cy="273481"/>
                  </a:xfrm>
                  <a:custGeom>
                    <a:avLst/>
                    <a:gdLst>
                      <a:gd name="connsiteX0" fmla="*/ 294655 w 294654"/>
                      <a:gd name="connsiteY0" fmla="*/ 273482 h 273481"/>
                      <a:gd name="connsiteX1" fmla="*/ 0 w 294654"/>
                      <a:gd name="connsiteY1" fmla="*/ 273482 h 273481"/>
                      <a:gd name="connsiteX2" fmla="*/ 0 w 294654"/>
                      <a:gd name="connsiteY2" fmla="*/ 75281 h 273481"/>
                      <a:gd name="connsiteX3" fmla="*/ 81162 w 294654"/>
                      <a:gd name="connsiteY3" fmla="*/ 0 h 273481"/>
                      <a:gd name="connsiteX4" fmla="*/ 294655 w 294654"/>
                      <a:gd name="connsiteY4" fmla="*/ 0 h 2734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4654" h="273481">
                        <a:moveTo>
                          <a:pt x="294655" y="273482"/>
                        </a:moveTo>
                        <a:lnTo>
                          <a:pt x="0" y="273482"/>
                        </a:lnTo>
                        <a:lnTo>
                          <a:pt x="0" y="75281"/>
                        </a:lnTo>
                        <a:lnTo>
                          <a:pt x="81162" y="0"/>
                        </a:lnTo>
                        <a:lnTo>
                          <a:pt x="294655" y="0"/>
                        </a:lnTo>
                        <a:close/>
                      </a:path>
                    </a:pathLst>
                  </a:custGeom>
                  <a:solidFill>
                    <a:srgbClr val="BAE8E3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9" name="Freeform: Shape 198">
                    <a:extLst>
                      <a:ext uri="{FF2B5EF4-FFF2-40B4-BE49-F238E27FC236}">
                        <a16:creationId xmlns:a16="http://schemas.microsoft.com/office/drawing/2014/main" id="{C3B10CEB-C1C9-471C-88E8-FD15D3BAB381}"/>
                      </a:ext>
                    </a:extLst>
                  </p:cNvPr>
                  <p:cNvSpPr/>
                  <p:nvPr/>
                </p:nvSpPr>
                <p:spPr>
                  <a:xfrm>
                    <a:off x="10877522" y="1635782"/>
                    <a:ext cx="82926" cy="75280"/>
                  </a:xfrm>
                  <a:custGeom>
                    <a:avLst/>
                    <a:gdLst>
                      <a:gd name="connsiteX0" fmla="*/ 0 w 82926"/>
                      <a:gd name="connsiteY0" fmla="*/ 75281 h 75280"/>
                      <a:gd name="connsiteX1" fmla="*/ 80574 w 82926"/>
                      <a:gd name="connsiteY1" fmla="*/ 75281 h 75280"/>
                      <a:gd name="connsiteX2" fmla="*/ 82927 w 82926"/>
                      <a:gd name="connsiteY2" fmla="*/ 0 h 752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82926" h="75280">
                        <a:moveTo>
                          <a:pt x="0" y="75281"/>
                        </a:moveTo>
                        <a:lnTo>
                          <a:pt x="80574" y="75281"/>
                        </a:lnTo>
                        <a:lnTo>
                          <a:pt x="82927" y="0"/>
                        </a:lnTo>
                        <a:close/>
                      </a:path>
                    </a:pathLst>
                  </a:custGeom>
                  <a:solidFill>
                    <a:srgbClr val="A1D6CE"/>
                  </a:solidFill>
                  <a:ln w="5881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A5468F3E-678A-4282-B1C3-4BCD13FD7246}"/>
                    </a:ext>
                  </a:extLst>
                </p:cNvPr>
                <p:cNvSpPr/>
                <p:nvPr/>
              </p:nvSpPr>
              <p:spPr>
                <a:xfrm>
                  <a:off x="11027496" y="1651661"/>
                  <a:ext cx="18819" cy="18820"/>
                </a:xfrm>
                <a:custGeom>
                  <a:avLst/>
                  <a:gdLst>
                    <a:gd name="connsiteX0" fmla="*/ 0 w 18819"/>
                    <a:gd name="connsiteY0" fmla="*/ 9410 h 18820"/>
                    <a:gd name="connsiteX1" fmla="*/ 9410 w 18819"/>
                    <a:gd name="connsiteY1" fmla="*/ 0 h 18820"/>
                    <a:gd name="connsiteX2" fmla="*/ 18820 w 18819"/>
                    <a:gd name="connsiteY2" fmla="*/ 9410 h 18820"/>
                    <a:gd name="connsiteX3" fmla="*/ 9410 w 18819"/>
                    <a:gd name="connsiteY3" fmla="*/ 18820 h 18820"/>
                    <a:gd name="connsiteX4" fmla="*/ 0 w 18819"/>
                    <a:gd name="connsiteY4" fmla="*/ 9410 h 18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19" h="18820">
                      <a:moveTo>
                        <a:pt x="0" y="9410"/>
                      </a:moveTo>
                      <a:cubicBezTo>
                        <a:pt x="0" y="4117"/>
                        <a:pt x="4117" y="0"/>
                        <a:pt x="9410" y="0"/>
                      </a:cubicBezTo>
                      <a:cubicBezTo>
                        <a:pt x="14703" y="0"/>
                        <a:pt x="18820" y="4117"/>
                        <a:pt x="18820" y="9410"/>
                      </a:cubicBezTo>
                      <a:cubicBezTo>
                        <a:pt x="18820" y="14703"/>
                        <a:pt x="14703" y="18820"/>
                        <a:pt x="9410" y="18820"/>
                      </a:cubicBezTo>
                      <a:cubicBezTo>
                        <a:pt x="4117" y="18820"/>
                        <a:pt x="0" y="14703"/>
                        <a:pt x="0" y="9410"/>
                      </a:cubicBezTo>
                      <a:close/>
                    </a:path>
                  </a:pathLst>
                </a:custGeom>
                <a:solidFill>
                  <a:srgbClr val="F997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7" name="-">
            <a:extLst>
              <a:ext uri="{FF2B5EF4-FFF2-40B4-BE49-F238E27FC236}">
                <a16:creationId xmlns:a16="http://schemas.microsoft.com/office/drawing/2014/main" id="{63D4DC7C-6BAC-4087-A403-43ADA0EFB456}"/>
              </a:ext>
            </a:extLst>
          </p:cNvPr>
          <p:cNvGrpSpPr/>
          <p:nvPr/>
        </p:nvGrpSpPr>
        <p:grpSpPr>
          <a:xfrm>
            <a:off x="9147175" y="217714"/>
            <a:ext cx="2430145" cy="800190"/>
            <a:chOff x="9147175" y="217714"/>
            <a:chExt cx="2430145" cy="800190"/>
          </a:xfrm>
        </p:grpSpPr>
        <p:sp>
          <p:nvSpPr>
            <p:cNvPr id="236" name="-">
              <a:extLst>
                <a:ext uri="{FF2B5EF4-FFF2-40B4-BE49-F238E27FC236}">
                  <a16:creationId xmlns:a16="http://schemas.microsoft.com/office/drawing/2014/main" id="{6F7294C1-4A1E-4369-8539-4E9AEEFAF62E}"/>
                </a:ext>
              </a:extLst>
            </p:cNvPr>
            <p:cNvSpPr/>
            <p:nvPr/>
          </p:nvSpPr>
          <p:spPr>
            <a:xfrm>
              <a:off x="9147175" y="217714"/>
              <a:ext cx="2430145" cy="800190"/>
            </a:xfrm>
            <a:prstGeom prst="rect">
              <a:avLst/>
            </a:prstGeom>
            <a:noFill/>
            <a:ln>
              <a:solidFill>
                <a:srgbClr val="A175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-">
              <a:extLst>
                <a:ext uri="{FF2B5EF4-FFF2-40B4-BE49-F238E27FC236}">
                  <a16:creationId xmlns:a16="http://schemas.microsoft.com/office/drawing/2014/main" id="{5D3F5C45-C4A4-4408-87B2-D80C9F25F45E}"/>
                </a:ext>
              </a:extLst>
            </p:cNvPr>
            <p:cNvSpPr/>
            <p:nvPr/>
          </p:nvSpPr>
          <p:spPr>
            <a:xfrm>
              <a:off x="9387753" y="404612"/>
              <a:ext cx="1922412" cy="428335"/>
            </a:xfrm>
            <a:custGeom>
              <a:avLst/>
              <a:gdLst>
                <a:gd name="connsiteX0" fmla="*/ 423237 w 1922412"/>
                <a:gd name="connsiteY0" fmla="*/ 311053 h 428335"/>
                <a:gd name="connsiteX1" fmla="*/ 244763 w 1922412"/>
                <a:gd name="connsiteY1" fmla="*/ 428336 h 428335"/>
                <a:gd name="connsiteX2" fmla="*/ 0 w 1922412"/>
                <a:gd name="connsiteY2" fmla="*/ 428336 h 428335"/>
                <a:gd name="connsiteX3" fmla="*/ 0 w 1922412"/>
                <a:gd name="connsiteY3" fmla="*/ 0 h 428335"/>
                <a:gd name="connsiteX4" fmla="*/ 229466 w 1922412"/>
                <a:gd name="connsiteY4" fmla="*/ 0 h 428335"/>
                <a:gd name="connsiteX5" fmla="*/ 402840 w 1922412"/>
                <a:gd name="connsiteY5" fmla="*/ 112183 h 428335"/>
                <a:gd name="connsiteX6" fmla="*/ 341649 w 1922412"/>
                <a:gd name="connsiteY6" fmla="*/ 203970 h 428335"/>
                <a:gd name="connsiteX7" fmla="*/ 423237 w 1922412"/>
                <a:gd name="connsiteY7" fmla="*/ 311053 h 428335"/>
                <a:gd name="connsiteX8" fmla="*/ 142779 w 1922412"/>
                <a:gd name="connsiteY8" fmla="*/ 101985 h 428335"/>
                <a:gd name="connsiteX9" fmla="*/ 142779 w 1922412"/>
                <a:gd name="connsiteY9" fmla="*/ 163176 h 428335"/>
                <a:gd name="connsiteX10" fmla="*/ 209069 w 1922412"/>
                <a:gd name="connsiteY10" fmla="*/ 163176 h 428335"/>
                <a:gd name="connsiteX11" fmla="*/ 254962 w 1922412"/>
                <a:gd name="connsiteY11" fmla="*/ 132580 h 428335"/>
                <a:gd name="connsiteX12" fmla="*/ 209069 w 1922412"/>
                <a:gd name="connsiteY12" fmla="*/ 101985 h 428335"/>
                <a:gd name="connsiteX13" fmla="*/ 142779 w 1922412"/>
                <a:gd name="connsiteY13" fmla="*/ 101985 h 428335"/>
                <a:gd name="connsiteX14" fmla="*/ 275359 w 1922412"/>
                <a:gd name="connsiteY14" fmla="*/ 295756 h 428335"/>
                <a:gd name="connsiteX15" fmla="*/ 229466 w 1922412"/>
                <a:gd name="connsiteY15" fmla="*/ 260061 h 428335"/>
                <a:gd name="connsiteX16" fmla="*/ 142779 w 1922412"/>
                <a:gd name="connsiteY16" fmla="*/ 260061 h 428335"/>
                <a:gd name="connsiteX17" fmla="*/ 142779 w 1922412"/>
                <a:gd name="connsiteY17" fmla="*/ 326351 h 428335"/>
                <a:gd name="connsiteX18" fmla="*/ 229466 w 1922412"/>
                <a:gd name="connsiteY18" fmla="*/ 326351 h 428335"/>
                <a:gd name="connsiteX19" fmla="*/ 275359 w 1922412"/>
                <a:gd name="connsiteY19" fmla="*/ 295756 h 428335"/>
                <a:gd name="connsiteX20" fmla="*/ 769985 w 1922412"/>
                <a:gd name="connsiteY20" fmla="*/ 351847 h 428335"/>
                <a:gd name="connsiteX21" fmla="*/ 606809 w 1922412"/>
                <a:gd name="connsiteY21" fmla="*/ 351847 h 428335"/>
                <a:gd name="connsiteX22" fmla="*/ 576214 w 1922412"/>
                <a:gd name="connsiteY22" fmla="*/ 428336 h 428335"/>
                <a:gd name="connsiteX23" fmla="*/ 428336 w 1922412"/>
                <a:gd name="connsiteY23" fmla="*/ 428336 h 428335"/>
                <a:gd name="connsiteX24" fmla="*/ 617008 w 1922412"/>
                <a:gd name="connsiteY24" fmla="*/ 0 h 428335"/>
                <a:gd name="connsiteX25" fmla="*/ 759786 w 1922412"/>
                <a:gd name="connsiteY25" fmla="*/ 0 h 428335"/>
                <a:gd name="connsiteX26" fmla="*/ 948458 w 1922412"/>
                <a:gd name="connsiteY26" fmla="*/ 428336 h 428335"/>
                <a:gd name="connsiteX27" fmla="*/ 800580 w 1922412"/>
                <a:gd name="connsiteY27" fmla="*/ 428336 h 428335"/>
                <a:gd name="connsiteX28" fmla="*/ 769985 w 1922412"/>
                <a:gd name="connsiteY28" fmla="*/ 351847 h 428335"/>
                <a:gd name="connsiteX29" fmla="*/ 729191 w 1922412"/>
                <a:gd name="connsiteY29" fmla="*/ 249863 h 428335"/>
                <a:gd name="connsiteX30" fmla="*/ 688397 w 1922412"/>
                <a:gd name="connsiteY30" fmla="*/ 142779 h 428335"/>
                <a:gd name="connsiteX31" fmla="*/ 647603 w 1922412"/>
                <a:gd name="connsiteY31" fmla="*/ 249863 h 428335"/>
                <a:gd name="connsiteX32" fmla="*/ 729191 w 1922412"/>
                <a:gd name="connsiteY32" fmla="*/ 249863 h 428335"/>
                <a:gd name="connsiteX33" fmla="*/ 1397191 w 1922412"/>
                <a:gd name="connsiteY33" fmla="*/ 0 h 428335"/>
                <a:gd name="connsiteX34" fmla="*/ 1397191 w 1922412"/>
                <a:gd name="connsiteY34" fmla="*/ 428336 h 428335"/>
                <a:gd name="connsiteX35" fmla="*/ 1279909 w 1922412"/>
                <a:gd name="connsiteY35" fmla="*/ 428336 h 428335"/>
                <a:gd name="connsiteX36" fmla="*/ 1116733 w 1922412"/>
                <a:gd name="connsiteY36" fmla="*/ 234565 h 428335"/>
                <a:gd name="connsiteX37" fmla="*/ 1116733 w 1922412"/>
                <a:gd name="connsiteY37" fmla="*/ 428336 h 428335"/>
                <a:gd name="connsiteX38" fmla="*/ 973954 w 1922412"/>
                <a:gd name="connsiteY38" fmla="*/ 428336 h 428335"/>
                <a:gd name="connsiteX39" fmla="*/ 973954 w 1922412"/>
                <a:gd name="connsiteY39" fmla="*/ 0 h 428335"/>
                <a:gd name="connsiteX40" fmla="*/ 1091237 w 1922412"/>
                <a:gd name="connsiteY40" fmla="*/ 0 h 428335"/>
                <a:gd name="connsiteX41" fmla="*/ 1254412 w 1922412"/>
                <a:gd name="connsiteY41" fmla="*/ 193771 h 428335"/>
                <a:gd name="connsiteX42" fmla="*/ 1254412 w 1922412"/>
                <a:gd name="connsiteY42" fmla="*/ 0 h 428335"/>
                <a:gd name="connsiteX43" fmla="*/ 1397191 w 1922412"/>
                <a:gd name="connsiteY43" fmla="*/ 0 h 428335"/>
                <a:gd name="connsiteX44" fmla="*/ 1647054 w 1922412"/>
                <a:gd name="connsiteY44" fmla="*/ 285557 h 428335"/>
                <a:gd name="connsiteX45" fmla="*/ 1616458 w 1922412"/>
                <a:gd name="connsiteY45" fmla="*/ 321252 h 428335"/>
                <a:gd name="connsiteX46" fmla="*/ 1616458 w 1922412"/>
                <a:gd name="connsiteY46" fmla="*/ 428336 h 428335"/>
                <a:gd name="connsiteX47" fmla="*/ 1473679 w 1922412"/>
                <a:gd name="connsiteY47" fmla="*/ 428336 h 428335"/>
                <a:gd name="connsiteX48" fmla="*/ 1473679 w 1922412"/>
                <a:gd name="connsiteY48" fmla="*/ 0 h 428335"/>
                <a:gd name="connsiteX49" fmla="*/ 1616458 w 1922412"/>
                <a:gd name="connsiteY49" fmla="*/ 0 h 428335"/>
                <a:gd name="connsiteX50" fmla="*/ 1616458 w 1922412"/>
                <a:gd name="connsiteY50" fmla="*/ 152977 h 428335"/>
                <a:gd name="connsiteX51" fmla="*/ 1759237 w 1922412"/>
                <a:gd name="connsiteY51" fmla="*/ 0 h 428335"/>
                <a:gd name="connsiteX52" fmla="*/ 1917313 w 1922412"/>
                <a:gd name="connsiteY52" fmla="*/ 0 h 428335"/>
                <a:gd name="connsiteX53" fmla="*/ 1743939 w 1922412"/>
                <a:gd name="connsiteY53" fmla="*/ 188672 h 428335"/>
                <a:gd name="connsiteX54" fmla="*/ 1922412 w 1922412"/>
                <a:gd name="connsiteY54" fmla="*/ 428336 h 428335"/>
                <a:gd name="connsiteX55" fmla="*/ 1754138 w 1922412"/>
                <a:gd name="connsiteY55" fmla="*/ 428336 h 428335"/>
                <a:gd name="connsiteX56" fmla="*/ 1647054 w 1922412"/>
                <a:gd name="connsiteY56" fmla="*/ 285557 h 428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922412" h="428335">
                  <a:moveTo>
                    <a:pt x="423237" y="311053"/>
                  </a:moveTo>
                  <a:cubicBezTo>
                    <a:pt x="423237" y="387542"/>
                    <a:pt x="362046" y="428336"/>
                    <a:pt x="244763" y="428336"/>
                  </a:cubicBezTo>
                  <a:lnTo>
                    <a:pt x="0" y="428336"/>
                  </a:lnTo>
                  <a:lnTo>
                    <a:pt x="0" y="0"/>
                  </a:lnTo>
                  <a:lnTo>
                    <a:pt x="229466" y="0"/>
                  </a:lnTo>
                  <a:cubicBezTo>
                    <a:pt x="346748" y="0"/>
                    <a:pt x="402840" y="45893"/>
                    <a:pt x="402840" y="112183"/>
                  </a:cubicBezTo>
                  <a:cubicBezTo>
                    <a:pt x="402840" y="152977"/>
                    <a:pt x="382443" y="183573"/>
                    <a:pt x="341649" y="203970"/>
                  </a:cubicBezTo>
                  <a:cubicBezTo>
                    <a:pt x="392641" y="224366"/>
                    <a:pt x="423237" y="260061"/>
                    <a:pt x="423237" y="311053"/>
                  </a:cubicBezTo>
                  <a:close/>
                  <a:moveTo>
                    <a:pt x="142779" y="101985"/>
                  </a:moveTo>
                  <a:lnTo>
                    <a:pt x="142779" y="163176"/>
                  </a:lnTo>
                  <a:lnTo>
                    <a:pt x="209069" y="163176"/>
                  </a:lnTo>
                  <a:cubicBezTo>
                    <a:pt x="239664" y="163176"/>
                    <a:pt x="254962" y="152977"/>
                    <a:pt x="254962" y="132580"/>
                  </a:cubicBezTo>
                  <a:cubicBezTo>
                    <a:pt x="254962" y="112183"/>
                    <a:pt x="239664" y="101985"/>
                    <a:pt x="209069" y="101985"/>
                  </a:cubicBezTo>
                  <a:lnTo>
                    <a:pt x="142779" y="101985"/>
                  </a:lnTo>
                  <a:close/>
                  <a:moveTo>
                    <a:pt x="275359" y="295756"/>
                  </a:moveTo>
                  <a:cubicBezTo>
                    <a:pt x="275359" y="275359"/>
                    <a:pt x="260061" y="260061"/>
                    <a:pt x="229466" y="260061"/>
                  </a:cubicBezTo>
                  <a:lnTo>
                    <a:pt x="142779" y="260061"/>
                  </a:lnTo>
                  <a:lnTo>
                    <a:pt x="142779" y="326351"/>
                  </a:lnTo>
                  <a:lnTo>
                    <a:pt x="229466" y="326351"/>
                  </a:lnTo>
                  <a:cubicBezTo>
                    <a:pt x="260061" y="326351"/>
                    <a:pt x="275359" y="316153"/>
                    <a:pt x="275359" y="295756"/>
                  </a:cubicBezTo>
                  <a:close/>
                  <a:moveTo>
                    <a:pt x="769985" y="351847"/>
                  </a:moveTo>
                  <a:lnTo>
                    <a:pt x="606809" y="351847"/>
                  </a:lnTo>
                  <a:lnTo>
                    <a:pt x="576214" y="428336"/>
                  </a:lnTo>
                  <a:lnTo>
                    <a:pt x="428336" y="428336"/>
                  </a:lnTo>
                  <a:lnTo>
                    <a:pt x="617008" y="0"/>
                  </a:lnTo>
                  <a:lnTo>
                    <a:pt x="759786" y="0"/>
                  </a:lnTo>
                  <a:lnTo>
                    <a:pt x="948458" y="428336"/>
                  </a:lnTo>
                  <a:lnTo>
                    <a:pt x="800580" y="428336"/>
                  </a:lnTo>
                  <a:lnTo>
                    <a:pt x="769985" y="351847"/>
                  </a:lnTo>
                  <a:close/>
                  <a:moveTo>
                    <a:pt x="729191" y="249863"/>
                  </a:moveTo>
                  <a:lnTo>
                    <a:pt x="688397" y="142779"/>
                  </a:lnTo>
                  <a:lnTo>
                    <a:pt x="647603" y="249863"/>
                  </a:lnTo>
                  <a:lnTo>
                    <a:pt x="729191" y="249863"/>
                  </a:lnTo>
                  <a:close/>
                  <a:moveTo>
                    <a:pt x="1397191" y="0"/>
                  </a:moveTo>
                  <a:lnTo>
                    <a:pt x="1397191" y="428336"/>
                  </a:lnTo>
                  <a:lnTo>
                    <a:pt x="1279909" y="428336"/>
                  </a:lnTo>
                  <a:lnTo>
                    <a:pt x="1116733" y="234565"/>
                  </a:lnTo>
                  <a:lnTo>
                    <a:pt x="1116733" y="428336"/>
                  </a:lnTo>
                  <a:lnTo>
                    <a:pt x="973954" y="428336"/>
                  </a:lnTo>
                  <a:lnTo>
                    <a:pt x="973954" y="0"/>
                  </a:lnTo>
                  <a:lnTo>
                    <a:pt x="1091237" y="0"/>
                  </a:lnTo>
                  <a:lnTo>
                    <a:pt x="1254412" y="193771"/>
                  </a:lnTo>
                  <a:lnTo>
                    <a:pt x="1254412" y="0"/>
                  </a:lnTo>
                  <a:lnTo>
                    <a:pt x="1397191" y="0"/>
                  </a:lnTo>
                  <a:close/>
                  <a:moveTo>
                    <a:pt x="1647054" y="285557"/>
                  </a:moveTo>
                  <a:lnTo>
                    <a:pt x="1616458" y="321252"/>
                  </a:lnTo>
                  <a:lnTo>
                    <a:pt x="1616458" y="428336"/>
                  </a:lnTo>
                  <a:lnTo>
                    <a:pt x="1473679" y="428336"/>
                  </a:lnTo>
                  <a:lnTo>
                    <a:pt x="1473679" y="0"/>
                  </a:lnTo>
                  <a:lnTo>
                    <a:pt x="1616458" y="0"/>
                  </a:lnTo>
                  <a:lnTo>
                    <a:pt x="1616458" y="152977"/>
                  </a:lnTo>
                  <a:lnTo>
                    <a:pt x="1759237" y="0"/>
                  </a:lnTo>
                  <a:lnTo>
                    <a:pt x="1917313" y="0"/>
                  </a:lnTo>
                  <a:lnTo>
                    <a:pt x="1743939" y="188672"/>
                  </a:lnTo>
                  <a:lnTo>
                    <a:pt x="1922412" y="428336"/>
                  </a:lnTo>
                  <a:lnTo>
                    <a:pt x="1754138" y="428336"/>
                  </a:lnTo>
                  <a:lnTo>
                    <a:pt x="1647054" y="285557"/>
                  </a:lnTo>
                  <a:close/>
                </a:path>
              </a:pathLst>
            </a:custGeom>
            <a:solidFill>
              <a:srgbClr val="A17527"/>
            </a:solidFill>
            <a:ln w="508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8865870" y="3986529"/>
            <a:ext cx="1142999" cy="1236980"/>
            <a:chOff x="8708487" y="3886567"/>
            <a:chExt cx="1058639" cy="1145683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D3A2ADC-98DC-49E3-9311-09D0C2C459E1}"/>
                </a:ext>
              </a:extLst>
            </p:cNvPr>
            <p:cNvSpPr/>
            <p:nvPr/>
          </p:nvSpPr>
          <p:spPr>
            <a:xfrm>
              <a:off x="8708487" y="3886567"/>
              <a:ext cx="1058639" cy="65282"/>
            </a:xfrm>
            <a:custGeom>
              <a:avLst/>
              <a:gdLst>
                <a:gd name="connsiteX0" fmla="*/ 1058640 w 1058639"/>
                <a:gd name="connsiteY0" fmla="*/ 18232 h 65282"/>
                <a:gd name="connsiteX1" fmla="*/ 1058640 w 1058639"/>
                <a:gd name="connsiteY1" fmla="*/ 47051 h 65282"/>
                <a:gd name="connsiteX2" fmla="*/ 1051582 w 1058639"/>
                <a:gd name="connsiteY2" fmla="*/ 65283 h 65282"/>
                <a:gd name="connsiteX3" fmla="*/ 7058 w 1058639"/>
                <a:gd name="connsiteY3" fmla="*/ 65283 h 65282"/>
                <a:gd name="connsiteX4" fmla="*/ 0 w 1058639"/>
                <a:gd name="connsiteY4" fmla="*/ 47051 h 65282"/>
                <a:gd name="connsiteX5" fmla="*/ 0 w 1058639"/>
                <a:gd name="connsiteY5" fmla="*/ 18232 h 65282"/>
                <a:gd name="connsiteX6" fmla="*/ 7058 w 1058639"/>
                <a:gd name="connsiteY6" fmla="*/ 0 h 65282"/>
                <a:gd name="connsiteX7" fmla="*/ 1051582 w 1058639"/>
                <a:gd name="connsiteY7" fmla="*/ 0 h 65282"/>
                <a:gd name="connsiteX8" fmla="*/ 1058640 w 1058639"/>
                <a:gd name="connsiteY8" fmla="*/ 18232 h 6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8639" h="65282">
                  <a:moveTo>
                    <a:pt x="1058640" y="18232"/>
                  </a:moveTo>
                  <a:lnTo>
                    <a:pt x="1058640" y="47051"/>
                  </a:lnTo>
                  <a:cubicBezTo>
                    <a:pt x="1058640" y="57049"/>
                    <a:pt x="1055111" y="65283"/>
                    <a:pt x="1051582" y="65283"/>
                  </a:cubicBezTo>
                  <a:lnTo>
                    <a:pt x="7058" y="65283"/>
                  </a:lnTo>
                  <a:cubicBezTo>
                    <a:pt x="2941" y="65283"/>
                    <a:pt x="0" y="57049"/>
                    <a:pt x="0" y="47051"/>
                  </a:cubicBezTo>
                  <a:lnTo>
                    <a:pt x="0" y="18232"/>
                  </a:lnTo>
                  <a:cubicBezTo>
                    <a:pt x="0" y="8234"/>
                    <a:pt x="3529" y="0"/>
                    <a:pt x="7058" y="0"/>
                  </a:cubicBezTo>
                  <a:lnTo>
                    <a:pt x="1051582" y="0"/>
                  </a:lnTo>
                  <a:cubicBezTo>
                    <a:pt x="1055111" y="0"/>
                    <a:pt x="1058640" y="8234"/>
                    <a:pt x="1058640" y="18232"/>
                  </a:cubicBezTo>
                  <a:close/>
                </a:path>
              </a:pathLst>
            </a:custGeom>
            <a:solidFill>
              <a:srgbClr val="90BFE5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3534C2E-232C-4AF1-84BE-CACEAC6FA33A}"/>
                </a:ext>
              </a:extLst>
            </p:cNvPr>
            <p:cNvSpPr/>
            <p:nvPr/>
          </p:nvSpPr>
          <p:spPr>
            <a:xfrm>
              <a:off x="8924920" y="3886567"/>
              <a:ext cx="842206" cy="65282"/>
            </a:xfrm>
            <a:custGeom>
              <a:avLst/>
              <a:gdLst>
                <a:gd name="connsiteX0" fmla="*/ 842206 w 842206"/>
                <a:gd name="connsiteY0" fmla="*/ 18232 h 65282"/>
                <a:gd name="connsiteX1" fmla="*/ 842206 w 842206"/>
                <a:gd name="connsiteY1" fmla="*/ 47051 h 65282"/>
                <a:gd name="connsiteX2" fmla="*/ 835737 w 842206"/>
                <a:gd name="connsiteY2" fmla="*/ 65283 h 65282"/>
                <a:gd name="connsiteX3" fmla="*/ 6469 w 842206"/>
                <a:gd name="connsiteY3" fmla="*/ 65283 h 65282"/>
                <a:gd name="connsiteX4" fmla="*/ 0 w 842206"/>
                <a:gd name="connsiteY4" fmla="*/ 47051 h 65282"/>
                <a:gd name="connsiteX5" fmla="*/ 0 w 842206"/>
                <a:gd name="connsiteY5" fmla="*/ 18232 h 65282"/>
                <a:gd name="connsiteX6" fmla="*/ 6469 w 842206"/>
                <a:gd name="connsiteY6" fmla="*/ 0 h 65282"/>
                <a:gd name="connsiteX7" fmla="*/ 835737 w 842206"/>
                <a:gd name="connsiteY7" fmla="*/ 0 h 65282"/>
                <a:gd name="connsiteX8" fmla="*/ 842206 w 842206"/>
                <a:gd name="connsiteY8" fmla="*/ 18232 h 6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2206" h="65282">
                  <a:moveTo>
                    <a:pt x="842206" y="18232"/>
                  </a:moveTo>
                  <a:lnTo>
                    <a:pt x="842206" y="47051"/>
                  </a:lnTo>
                  <a:cubicBezTo>
                    <a:pt x="842206" y="57049"/>
                    <a:pt x="839266" y="65283"/>
                    <a:pt x="835737" y="65283"/>
                  </a:cubicBezTo>
                  <a:lnTo>
                    <a:pt x="6469" y="65283"/>
                  </a:lnTo>
                  <a:cubicBezTo>
                    <a:pt x="2941" y="65283"/>
                    <a:pt x="0" y="57049"/>
                    <a:pt x="0" y="47051"/>
                  </a:cubicBezTo>
                  <a:lnTo>
                    <a:pt x="0" y="18232"/>
                  </a:lnTo>
                  <a:cubicBezTo>
                    <a:pt x="0" y="8234"/>
                    <a:pt x="2941" y="0"/>
                    <a:pt x="6469" y="0"/>
                  </a:cubicBezTo>
                  <a:lnTo>
                    <a:pt x="835737" y="0"/>
                  </a:lnTo>
                  <a:cubicBezTo>
                    <a:pt x="838678" y="0"/>
                    <a:pt x="842206" y="8234"/>
                    <a:pt x="842206" y="18232"/>
                  </a:cubicBezTo>
                  <a:close/>
                </a:path>
              </a:pathLst>
            </a:custGeom>
            <a:solidFill>
              <a:srgbClr val="B3D3F6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C198DF6-867C-49A1-9A27-2C6E24484A79}"/>
                </a:ext>
              </a:extLst>
            </p:cNvPr>
            <p:cNvSpPr/>
            <p:nvPr/>
          </p:nvSpPr>
          <p:spPr>
            <a:xfrm>
              <a:off x="8760831" y="3951850"/>
              <a:ext cx="741635" cy="1080400"/>
            </a:xfrm>
            <a:custGeom>
              <a:avLst/>
              <a:gdLst>
                <a:gd name="connsiteX0" fmla="*/ 741636 w 741635"/>
                <a:gd name="connsiteY0" fmla="*/ 1080400 h 1080400"/>
                <a:gd name="connsiteX1" fmla="*/ 208199 w 741635"/>
                <a:gd name="connsiteY1" fmla="*/ 1080400 h 1080400"/>
                <a:gd name="connsiteX2" fmla="*/ 0 w 741635"/>
                <a:gd name="connsiteY2" fmla="*/ 1038055 h 1080400"/>
                <a:gd name="connsiteX3" fmla="*/ 0 w 741635"/>
                <a:gd name="connsiteY3" fmla="*/ 0 h 1080400"/>
                <a:gd name="connsiteX4" fmla="*/ 741636 w 741635"/>
                <a:gd name="connsiteY4" fmla="*/ 0 h 108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41635" h="1080400">
                  <a:moveTo>
                    <a:pt x="741636" y="1080400"/>
                  </a:moveTo>
                  <a:lnTo>
                    <a:pt x="208199" y="1080400"/>
                  </a:lnTo>
                  <a:lnTo>
                    <a:pt x="0" y="1038055"/>
                  </a:lnTo>
                  <a:lnTo>
                    <a:pt x="0" y="0"/>
                  </a:lnTo>
                  <a:lnTo>
                    <a:pt x="741636" y="0"/>
                  </a:lnTo>
                  <a:close/>
                </a:path>
              </a:pathLst>
            </a:custGeom>
            <a:solidFill>
              <a:srgbClr val="1E6FC1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EDF6F4B-02B0-4C39-892D-692D1BBB8AB1}"/>
                </a:ext>
              </a:extLst>
            </p:cNvPr>
            <p:cNvSpPr/>
            <p:nvPr/>
          </p:nvSpPr>
          <p:spPr>
            <a:xfrm>
              <a:off x="8969030" y="3951850"/>
              <a:ext cx="741635" cy="1080400"/>
            </a:xfrm>
            <a:custGeom>
              <a:avLst/>
              <a:gdLst>
                <a:gd name="connsiteX0" fmla="*/ 0 w 741635"/>
                <a:gd name="connsiteY0" fmla="*/ 0 h 1080400"/>
                <a:gd name="connsiteX1" fmla="*/ 741636 w 741635"/>
                <a:gd name="connsiteY1" fmla="*/ 0 h 1080400"/>
                <a:gd name="connsiteX2" fmla="*/ 741636 w 741635"/>
                <a:gd name="connsiteY2" fmla="*/ 1080401 h 1080400"/>
                <a:gd name="connsiteX3" fmla="*/ 0 w 741635"/>
                <a:gd name="connsiteY3" fmla="*/ 1080401 h 108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1635" h="1080400">
                  <a:moveTo>
                    <a:pt x="0" y="0"/>
                  </a:moveTo>
                  <a:lnTo>
                    <a:pt x="741636" y="0"/>
                  </a:lnTo>
                  <a:lnTo>
                    <a:pt x="741636" y="1080401"/>
                  </a:lnTo>
                  <a:lnTo>
                    <a:pt x="0" y="1080401"/>
                  </a:lnTo>
                  <a:close/>
                </a:path>
              </a:pathLst>
            </a:custGeom>
            <a:solidFill>
              <a:srgbClr val="6CAAF4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351CB32-C87D-4FF2-AF3B-ED04C657F90E}"/>
                </a:ext>
              </a:extLst>
            </p:cNvPr>
            <p:cNvSpPr/>
            <p:nvPr/>
          </p:nvSpPr>
          <p:spPr>
            <a:xfrm>
              <a:off x="9009023" y="3981845"/>
              <a:ext cx="661649" cy="990416"/>
            </a:xfrm>
            <a:custGeom>
              <a:avLst/>
              <a:gdLst>
                <a:gd name="connsiteX0" fmla="*/ 265248 w 661649"/>
                <a:gd name="connsiteY0" fmla="*/ 720463 h 990416"/>
                <a:gd name="connsiteX1" fmla="*/ 275834 w 661649"/>
                <a:gd name="connsiteY1" fmla="*/ 709877 h 990416"/>
                <a:gd name="connsiteX2" fmla="*/ 397578 w 661649"/>
                <a:gd name="connsiteY2" fmla="*/ 709877 h 990416"/>
                <a:gd name="connsiteX3" fmla="*/ 408164 w 661649"/>
                <a:gd name="connsiteY3" fmla="*/ 720463 h 990416"/>
                <a:gd name="connsiteX4" fmla="*/ 397578 w 661649"/>
                <a:gd name="connsiteY4" fmla="*/ 731049 h 990416"/>
                <a:gd name="connsiteX5" fmla="*/ 275834 w 661649"/>
                <a:gd name="connsiteY5" fmla="*/ 731049 h 990416"/>
                <a:gd name="connsiteX6" fmla="*/ 265248 w 661649"/>
                <a:gd name="connsiteY6" fmla="*/ 720463 h 990416"/>
                <a:gd name="connsiteX7" fmla="*/ 397578 w 661649"/>
                <a:gd name="connsiteY7" fmla="*/ 42934 h 990416"/>
                <a:gd name="connsiteX8" fmla="*/ 275834 w 661649"/>
                <a:gd name="connsiteY8" fmla="*/ 42934 h 990416"/>
                <a:gd name="connsiteX9" fmla="*/ 265248 w 661649"/>
                <a:gd name="connsiteY9" fmla="*/ 53520 h 990416"/>
                <a:gd name="connsiteX10" fmla="*/ 275834 w 661649"/>
                <a:gd name="connsiteY10" fmla="*/ 64107 h 990416"/>
                <a:gd name="connsiteX11" fmla="*/ 397578 w 661649"/>
                <a:gd name="connsiteY11" fmla="*/ 64107 h 990416"/>
                <a:gd name="connsiteX12" fmla="*/ 408164 w 661649"/>
                <a:gd name="connsiteY12" fmla="*/ 53520 h 990416"/>
                <a:gd name="connsiteX13" fmla="*/ 397578 w 661649"/>
                <a:gd name="connsiteY13" fmla="*/ 42934 h 990416"/>
                <a:gd name="connsiteX14" fmla="*/ 7057 w 661649"/>
                <a:gd name="connsiteY14" fmla="*/ 669295 h 990416"/>
                <a:gd name="connsiteX15" fmla="*/ 654592 w 661649"/>
                <a:gd name="connsiteY15" fmla="*/ 669295 h 990416"/>
                <a:gd name="connsiteX16" fmla="*/ 654592 w 661649"/>
                <a:gd name="connsiteY16" fmla="*/ 662238 h 990416"/>
                <a:gd name="connsiteX17" fmla="*/ 7057 w 661649"/>
                <a:gd name="connsiteY17" fmla="*/ 662238 h 990416"/>
                <a:gd name="connsiteX18" fmla="*/ 7057 w 661649"/>
                <a:gd name="connsiteY18" fmla="*/ 669295 h 990416"/>
                <a:gd name="connsiteX19" fmla="*/ 7057 w 661649"/>
                <a:gd name="connsiteY19" fmla="*/ 328178 h 990416"/>
                <a:gd name="connsiteX20" fmla="*/ 7057 w 661649"/>
                <a:gd name="connsiteY20" fmla="*/ 335236 h 990416"/>
                <a:gd name="connsiteX21" fmla="*/ 654592 w 661649"/>
                <a:gd name="connsiteY21" fmla="*/ 335236 h 990416"/>
                <a:gd name="connsiteX22" fmla="*/ 654592 w 661649"/>
                <a:gd name="connsiteY22" fmla="*/ 328178 h 990416"/>
                <a:gd name="connsiteX23" fmla="*/ 7057 w 661649"/>
                <a:gd name="connsiteY23" fmla="*/ 328178 h 990416"/>
                <a:gd name="connsiteX24" fmla="*/ 661650 w 661649"/>
                <a:gd name="connsiteY24" fmla="*/ 0 h 990416"/>
                <a:gd name="connsiteX25" fmla="*/ 661650 w 661649"/>
                <a:gd name="connsiteY25" fmla="*/ 990416 h 990416"/>
                <a:gd name="connsiteX26" fmla="*/ 0 w 661649"/>
                <a:gd name="connsiteY26" fmla="*/ 990416 h 990416"/>
                <a:gd name="connsiteX27" fmla="*/ 0 w 661649"/>
                <a:gd name="connsiteY27" fmla="*/ 0 h 990416"/>
                <a:gd name="connsiteX28" fmla="*/ 661650 w 661649"/>
                <a:gd name="connsiteY28" fmla="*/ 0 h 990416"/>
                <a:gd name="connsiteX29" fmla="*/ 658120 w 661649"/>
                <a:gd name="connsiteY29" fmla="*/ 328178 h 990416"/>
                <a:gd name="connsiteX30" fmla="*/ 654592 w 661649"/>
                <a:gd name="connsiteY30" fmla="*/ 328178 h 990416"/>
                <a:gd name="connsiteX31" fmla="*/ 654592 w 661649"/>
                <a:gd name="connsiteY31" fmla="*/ 7646 h 990416"/>
                <a:gd name="connsiteX32" fmla="*/ 7057 w 661649"/>
                <a:gd name="connsiteY32" fmla="*/ 7646 h 990416"/>
                <a:gd name="connsiteX33" fmla="*/ 7057 w 661649"/>
                <a:gd name="connsiteY33" fmla="*/ 328178 h 990416"/>
                <a:gd name="connsiteX34" fmla="*/ 3529 w 661649"/>
                <a:gd name="connsiteY34" fmla="*/ 328178 h 990416"/>
                <a:gd name="connsiteX35" fmla="*/ 3529 w 661649"/>
                <a:gd name="connsiteY35" fmla="*/ 335236 h 990416"/>
                <a:gd name="connsiteX36" fmla="*/ 7057 w 661649"/>
                <a:gd name="connsiteY36" fmla="*/ 335236 h 990416"/>
                <a:gd name="connsiteX37" fmla="*/ 7057 w 661649"/>
                <a:gd name="connsiteY37" fmla="*/ 662238 h 990416"/>
                <a:gd name="connsiteX38" fmla="*/ 3529 w 661649"/>
                <a:gd name="connsiteY38" fmla="*/ 662238 h 990416"/>
                <a:gd name="connsiteX39" fmla="*/ 3529 w 661649"/>
                <a:gd name="connsiteY39" fmla="*/ 669295 h 990416"/>
                <a:gd name="connsiteX40" fmla="*/ 7057 w 661649"/>
                <a:gd name="connsiteY40" fmla="*/ 669295 h 990416"/>
                <a:gd name="connsiteX41" fmla="*/ 7057 w 661649"/>
                <a:gd name="connsiteY41" fmla="*/ 983947 h 990416"/>
                <a:gd name="connsiteX42" fmla="*/ 654592 w 661649"/>
                <a:gd name="connsiteY42" fmla="*/ 983947 h 990416"/>
                <a:gd name="connsiteX43" fmla="*/ 654592 w 661649"/>
                <a:gd name="connsiteY43" fmla="*/ 669295 h 990416"/>
                <a:gd name="connsiteX44" fmla="*/ 658120 w 661649"/>
                <a:gd name="connsiteY44" fmla="*/ 669295 h 990416"/>
                <a:gd name="connsiteX45" fmla="*/ 658120 w 661649"/>
                <a:gd name="connsiteY45" fmla="*/ 662238 h 990416"/>
                <a:gd name="connsiteX46" fmla="*/ 654592 w 661649"/>
                <a:gd name="connsiteY46" fmla="*/ 662238 h 990416"/>
                <a:gd name="connsiteX47" fmla="*/ 654592 w 661649"/>
                <a:gd name="connsiteY47" fmla="*/ 335236 h 990416"/>
                <a:gd name="connsiteX48" fmla="*/ 658120 w 661649"/>
                <a:gd name="connsiteY48" fmla="*/ 335236 h 990416"/>
                <a:gd name="connsiteX49" fmla="*/ 658120 w 661649"/>
                <a:gd name="connsiteY49" fmla="*/ 328178 h 990416"/>
                <a:gd name="connsiteX50" fmla="*/ 276423 w 661649"/>
                <a:gd name="connsiteY50" fmla="*/ 390521 h 990416"/>
                <a:gd name="connsiteX51" fmla="*/ 398166 w 661649"/>
                <a:gd name="connsiteY51" fmla="*/ 390521 h 990416"/>
                <a:gd name="connsiteX52" fmla="*/ 408753 w 661649"/>
                <a:gd name="connsiteY52" fmla="*/ 379934 h 990416"/>
                <a:gd name="connsiteX53" fmla="*/ 398166 w 661649"/>
                <a:gd name="connsiteY53" fmla="*/ 369348 h 990416"/>
                <a:gd name="connsiteX54" fmla="*/ 276423 w 661649"/>
                <a:gd name="connsiteY54" fmla="*/ 369348 h 990416"/>
                <a:gd name="connsiteX55" fmla="*/ 265836 w 661649"/>
                <a:gd name="connsiteY55" fmla="*/ 379934 h 990416"/>
                <a:gd name="connsiteX56" fmla="*/ 276423 w 661649"/>
                <a:gd name="connsiteY56" fmla="*/ 390521 h 99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61649" h="990416">
                  <a:moveTo>
                    <a:pt x="265248" y="720463"/>
                  </a:moveTo>
                  <a:cubicBezTo>
                    <a:pt x="265248" y="714582"/>
                    <a:pt x="269953" y="709877"/>
                    <a:pt x="275834" y="709877"/>
                  </a:cubicBezTo>
                  <a:lnTo>
                    <a:pt x="397578" y="709877"/>
                  </a:lnTo>
                  <a:cubicBezTo>
                    <a:pt x="403459" y="709877"/>
                    <a:pt x="408164" y="714582"/>
                    <a:pt x="408164" y="720463"/>
                  </a:cubicBezTo>
                  <a:cubicBezTo>
                    <a:pt x="408164" y="726344"/>
                    <a:pt x="403459" y="731049"/>
                    <a:pt x="397578" y="731049"/>
                  </a:cubicBezTo>
                  <a:lnTo>
                    <a:pt x="275834" y="731049"/>
                  </a:lnTo>
                  <a:cubicBezTo>
                    <a:pt x="270541" y="731049"/>
                    <a:pt x="265248" y="726344"/>
                    <a:pt x="265248" y="720463"/>
                  </a:cubicBezTo>
                  <a:close/>
                  <a:moveTo>
                    <a:pt x="397578" y="42934"/>
                  </a:moveTo>
                  <a:lnTo>
                    <a:pt x="275834" y="42934"/>
                  </a:lnTo>
                  <a:cubicBezTo>
                    <a:pt x="269953" y="42934"/>
                    <a:pt x="265248" y="47639"/>
                    <a:pt x="265248" y="53520"/>
                  </a:cubicBezTo>
                  <a:cubicBezTo>
                    <a:pt x="265248" y="59401"/>
                    <a:pt x="269953" y="64107"/>
                    <a:pt x="275834" y="64107"/>
                  </a:cubicBezTo>
                  <a:lnTo>
                    <a:pt x="397578" y="64107"/>
                  </a:lnTo>
                  <a:cubicBezTo>
                    <a:pt x="403459" y="64107"/>
                    <a:pt x="408164" y="59401"/>
                    <a:pt x="408164" y="53520"/>
                  </a:cubicBezTo>
                  <a:cubicBezTo>
                    <a:pt x="408164" y="47639"/>
                    <a:pt x="403459" y="42934"/>
                    <a:pt x="397578" y="42934"/>
                  </a:cubicBezTo>
                  <a:close/>
                  <a:moveTo>
                    <a:pt x="7057" y="669295"/>
                  </a:moveTo>
                  <a:lnTo>
                    <a:pt x="654592" y="669295"/>
                  </a:lnTo>
                  <a:lnTo>
                    <a:pt x="654592" y="662238"/>
                  </a:lnTo>
                  <a:lnTo>
                    <a:pt x="7057" y="662238"/>
                  </a:lnTo>
                  <a:lnTo>
                    <a:pt x="7057" y="669295"/>
                  </a:lnTo>
                  <a:close/>
                  <a:moveTo>
                    <a:pt x="7057" y="328178"/>
                  </a:moveTo>
                  <a:lnTo>
                    <a:pt x="7057" y="335236"/>
                  </a:lnTo>
                  <a:lnTo>
                    <a:pt x="654592" y="335236"/>
                  </a:lnTo>
                  <a:lnTo>
                    <a:pt x="654592" y="328178"/>
                  </a:lnTo>
                  <a:lnTo>
                    <a:pt x="7057" y="328178"/>
                  </a:lnTo>
                  <a:close/>
                  <a:moveTo>
                    <a:pt x="661650" y="0"/>
                  </a:moveTo>
                  <a:lnTo>
                    <a:pt x="661650" y="990416"/>
                  </a:lnTo>
                  <a:lnTo>
                    <a:pt x="0" y="990416"/>
                  </a:lnTo>
                  <a:lnTo>
                    <a:pt x="0" y="0"/>
                  </a:lnTo>
                  <a:lnTo>
                    <a:pt x="661650" y="0"/>
                  </a:lnTo>
                  <a:close/>
                  <a:moveTo>
                    <a:pt x="658120" y="328178"/>
                  </a:moveTo>
                  <a:lnTo>
                    <a:pt x="654592" y="328178"/>
                  </a:lnTo>
                  <a:lnTo>
                    <a:pt x="654592" y="7646"/>
                  </a:lnTo>
                  <a:lnTo>
                    <a:pt x="7057" y="7646"/>
                  </a:lnTo>
                  <a:lnTo>
                    <a:pt x="7057" y="328178"/>
                  </a:lnTo>
                  <a:lnTo>
                    <a:pt x="3529" y="328178"/>
                  </a:lnTo>
                  <a:lnTo>
                    <a:pt x="3529" y="335236"/>
                  </a:lnTo>
                  <a:lnTo>
                    <a:pt x="7057" y="335236"/>
                  </a:lnTo>
                  <a:lnTo>
                    <a:pt x="7057" y="662238"/>
                  </a:lnTo>
                  <a:lnTo>
                    <a:pt x="3529" y="662238"/>
                  </a:lnTo>
                  <a:lnTo>
                    <a:pt x="3529" y="669295"/>
                  </a:lnTo>
                  <a:lnTo>
                    <a:pt x="7057" y="669295"/>
                  </a:lnTo>
                  <a:lnTo>
                    <a:pt x="7057" y="983947"/>
                  </a:lnTo>
                  <a:lnTo>
                    <a:pt x="654592" y="983947"/>
                  </a:lnTo>
                  <a:lnTo>
                    <a:pt x="654592" y="669295"/>
                  </a:lnTo>
                  <a:lnTo>
                    <a:pt x="658120" y="669295"/>
                  </a:lnTo>
                  <a:lnTo>
                    <a:pt x="658120" y="662238"/>
                  </a:lnTo>
                  <a:lnTo>
                    <a:pt x="654592" y="662238"/>
                  </a:lnTo>
                  <a:lnTo>
                    <a:pt x="654592" y="335236"/>
                  </a:lnTo>
                  <a:lnTo>
                    <a:pt x="658120" y="335236"/>
                  </a:lnTo>
                  <a:lnTo>
                    <a:pt x="658120" y="328178"/>
                  </a:lnTo>
                  <a:close/>
                  <a:moveTo>
                    <a:pt x="276423" y="390521"/>
                  </a:moveTo>
                  <a:lnTo>
                    <a:pt x="398166" y="390521"/>
                  </a:lnTo>
                  <a:cubicBezTo>
                    <a:pt x="404047" y="390521"/>
                    <a:pt x="408753" y="385815"/>
                    <a:pt x="408753" y="379934"/>
                  </a:cubicBezTo>
                  <a:cubicBezTo>
                    <a:pt x="408753" y="374053"/>
                    <a:pt x="404047" y="369348"/>
                    <a:pt x="398166" y="369348"/>
                  </a:cubicBezTo>
                  <a:lnTo>
                    <a:pt x="276423" y="369348"/>
                  </a:lnTo>
                  <a:cubicBezTo>
                    <a:pt x="270541" y="369348"/>
                    <a:pt x="265836" y="374053"/>
                    <a:pt x="265836" y="379934"/>
                  </a:cubicBezTo>
                  <a:cubicBezTo>
                    <a:pt x="265248" y="385815"/>
                    <a:pt x="270541" y="390521"/>
                    <a:pt x="276423" y="390521"/>
                  </a:cubicBezTo>
                  <a:close/>
                </a:path>
              </a:pathLst>
            </a:custGeom>
            <a:solidFill>
              <a:srgbClr val="1E6FC1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-536575" y="1084580"/>
            <a:ext cx="4847590" cy="1849754"/>
            <a:chOff x="0" y="1257612"/>
            <a:chExt cx="4489808" cy="1713231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A9AD426-B0E7-4C96-A462-49F53AF696EA}"/>
                </a:ext>
              </a:extLst>
            </p:cNvPr>
            <p:cNvSpPr/>
            <p:nvPr/>
          </p:nvSpPr>
          <p:spPr>
            <a:xfrm>
              <a:off x="34699" y="1257612"/>
              <a:ext cx="1264486" cy="1713231"/>
            </a:xfrm>
            <a:custGeom>
              <a:avLst/>
              <a:gdLst>
                <a:gd name="connsiteX0" fmla="*/ 0 w 1264486"/>
                <a:gd name="connsiteY0" fmla="*/ 0 h 1713231"/>
                <a:gd name="connsiteX1" fmla="*/ 1264486 w 1264486"/>
                <a:gd name="connsiteY1" fmla="*/ 0 h 1713231"/>
                <a:gd name="connsiteX2" fmla="*/ 1264486 w 1264486"/>
                <a:gd name="connsiteY2" fmla="*/ 1713232 h 1713231"/>
                <a:gd name="connsiteX3" fmla="*/ 0 w 1264486"/>
                <a:gd name="connsiteY3" fmla="*/ 1713232 h 1713231"/>
                <a:gd name="connsiteX4" fmla="*/ 0 w 1264486"/>
                <a:gd name="connsiteY4" fmla="*/ 0 h 171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4486" h="1713231">
                  <a:moveTo>
                    <a:pt x="0" y="0"/>
                  </a:moveTo>
                  <a:lnTo>
                    <a:pt x="1264486" y="0"/>
                  </a:lnTo>
                  <a:lnTo>
                    <a:pt x="1264486" y="1713232"/>
                  </a:lnTo>
                  <a:lnTo>
                    <a:pt x="0" y="1713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A5940F5-D47D-45BE-90BC-B67495AF7087}"/>
                </a:ext>
              </a:extLst>
            </p:cNvPr>
            <p:cNvSpPr/>
            <p:nvPr/>
          </p:nvSpPr>
          <p:spPr>
            <a:xfrm>
              <a:off x="212316" y="1498158"/>
              <a:ext cx="909253" cy="1231550"/>
            </a:xfrm>
            <a:custGeom>
              <a:avLst/>
              <a:gdLst>
                <a:gd name="connsiteX0" fmla="*/ 0 w 909253"/>
                <a:gd name="connsiteY0" fmla="*/ 0 h 1231550"/>
                <a:gd name="connsiteX1" fmla="*/ 909254 w 909253"/>
                <a:gd name="connsiteY1" fmla="*/ 0 h 1231550"/>
                <a:gd name="connsiteX2" fmla="*/ 909254 w 909253"/>
                <a:gd name="connsiteY2" fmla="*/ 1231551 h 1231550"/>
                <a:gd name="connsiteX3" fmla="*/ 0 w 909253"/>
                <a:gd name="connsiteY3" fmla="*/ 1231551 h 1231550"/>
                <a:gd name="connsiteX4" fmla="*/ 0 w 909253"/>
                <a:gd name="connsiteY4" fmla="*/ 0 h 123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9253" h="1231550">
                  <a:moveTo>
                    <a:pt x="0" y="0"/>
                  </a:moveTo>
                  <a:lnTo>
                    <a:pt x="909254" y="0"/>
                  </a:lnTo>
                  <a:lnTo>
                    <a:pt x="909254" y="1231551"/>
                  </a:lnTo>
                  <a:lnTo>
                    <a:pt x="0" y="1231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DDC019B-D315-411B-BC0D-37360A890A19}"/>
                </a:ext>
              </a:extLst>
            </p:cNvPr>
            <p:cNvSpPr/>
            <p:nvPr/>
          </p:nvSpPr>
          <p:spPr>
            <a:xfrm>
              <a:off x="212316" y="1498158"/>
              <a:ext cx="909253" cy="228783"/>
            </a:xfrm>
            <a:custGeom>
              <a:avLst/>
              <a:gdLst>
                <a:gd name="connsiteX0" fmla="*/ 0 w 909253"/>
                <a:gd name="connsiteY0" fmla="*/ 0 h 228783"/>
                <a:gd name="connsiteX1" fmla="*/ 909254 w 909253"/>
                <a:gd name="connsiteY1" fmla="*/ 0 h 228783"/>
                <a:gd name="connsiteX2" fmla="*/ 909254 w 909253"/>
                <a:gd name="connsiteY2" fmla="*/ 228784 h 228783"/>
                <a:gd name="connsiteX3" fmla="*/ 0 w 909253"/>
                <a:gd name="connsiteY3" fmla="*/ 228784 h 228783"/>
                <a:gd name="connsiteX4" fmla="*/ 0 w 909253"/>
                <a:gd name="connsiteY4" fmla="*/ 0 h 2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9253" h="228783">
                  <a:moveTo>
                    <a:pt x="0" y="0"/>
                  </a:moveTo>
                  <a:lnTo>
                    <a:pt x="909254" y="0"/>
                  </a:lnTo>
                  <a:lnTo>
                    <a:pt x="909254" y="228784"/>
                  </a:lnTo>
                  <a:lnTo>
                    <a:pt x="0" y="2287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A5404ED-D13B-4974-804A-8E1DF93EBEC9}"/>
                </a:ext>
              </a:extLst>
            </p:cNvPr>
            <p:cNvSpPr/>
            <p:nvPr/>
          </p:nvSpPr>
          <p:spPr>
            <a:xfrm>
              <a:off x="1630305" y="1257612"/>
              <a:ext cx="1264486" cy="1713231"/>
            </a:xfrm>
            <a:custGeom>
              <a:avLst/>
              <a:gdLst>
                <a:gd name="connsiteX0" fmla="*/ 0 w 1264486"/>
                <a:gd name="connsiteY0" fmla="*/ 0 h 1713231"/>
                <a:gd name="connsiteX1" fmla="*/ 1264486 w 1264486"/>
                <a:gd name="connsiteY1" fmla="*/ 0 h 1713231"/>
                <a:gd name="connsiteX2" fmla="*/ 1264486 w 1264486"/>
                <a:gd name="connsiteY2" fmla="*/ 1713232 h 1713231"/>
                <a:gd name="connsiteX3" fmla="*/ 0 w 1264486"/>
                <a:gd name="connsiteY3" fmla="*/ 1713232 h 1713231"/>
                <a:gd name="connsiteX4" fmla="*/ 0 w 1264486"/>
                <a:gd name="connsiteY4" fmla="*/ 0 h 171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4486" h="1713231">
                  <a:moveTo>
                    <a:pt x="0" y="0"/>
                  </a:moveTo>
                  <a:lnTo>
                    <a:pt x="1264486" y="0"/>
                  </a:lnTo>
                  <a:lnTo>
                    <a:pt x="1264486" y="1713232"/>
                  </a:lnTo>
                  <a:lnTo>
                    <a:pt x="0" y="1713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7ECDBED-64D1-4E5D-8D1A-2F31FD6EAFF4}"/>
                </a:ext>
              </a:extLst>
            </p:cNvPr>
            <p:cNvSpPr/>
            <p:nvPr/>
          </p:nvSpPr>
          <p:spPr>
            <a:xfrm>
              <a:off x="1796158" y="1486396"/>
              <a:ext cx="908665" cy="1231550"/>
            </a:xfrm>
            <a:custGeom>
              <a:avLst/>
              <a:gdLst>
                <a:gd name="connsiteX0" fmla="*/ 0 w 908665"/>
                <a:gd name="connsiteY0" fmla="*/ 0 h 1231550"/>
                <a:gd name="connsiteX1" fmla="*/ 908666 w 908665"/>
                <a:gd name="connsiteY1" fmla="*/ 0 h 1231550"/>
                <a:gd name="connsiteX2" fmla="*/ 908666 w 908665"/>
                <a:gd name="connsiteY2" fmla="*/ 1231551 h 1231550"/>
                <a:gd name="connsiteX3" fmla="*/ 0 w 908665"/>
                <a:gd name="connsiteY3" fmla="*/ 1231551 h 1231550"/>
                <a:gd name="connsiteX4" fmla="*/ 0 w 908665"/>
                <a:gd name="connsiteY4" fmla="*/ 0 h 123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665" h="1231550">
                  <a:moveTo>
                    <a:pt x="0" y="0"/>
                  </a:moveTo>
                  <a:lnTo>
                    <a:pt x="908666" y="0"/>
                  </a:lnTo>
                  <a:lnTo>
                    <a:pt x="908666" y="1231551"/>
                  </a:lnTo>
                  <a:lnTo>
                    <a:pt x="0" y="1231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4FCF864-B3AC-48ED-9871-037E452D430F}"/>
                </a:ext>
              </a:extLst>
            </p:cNvPr>
            <p:cNvSpPr/>
            <p:nvPr/>
          </p:nvSpPr>
          <p:spPr>
            <a:xfrm>
              <a:off x="1807921" y="1498158"/>
              <a:ext cx="908665" cy="228783"/>
            </a:xfrm>
            <a:custGeom>
              <a:avLst/>
              <a:gdLst>
                <a:gd name="connsiteX0" fmla="*/ 0 w 908665"/>
                <a:gd name="connsiteY0" fmla="*/ 0 h 228783"/>
                <a:gd name="connsiteX1" fmla="*/ 908666 w 908665"/>
                <a:gd name="connsiteY1" fmla="*/ 0 h 228783"/>
                <a:gd name="connsiteX2" fmla="*/ 908666 w 908665"/>
                <a:gd name="connsiteY2" fmla="*/ 228784 h 228783"/>
                <a:gd name="connsiteX3" fmla="*/ 0 w 908665"/>
                <a:gd name="connsiteY3" fmla="*/ 228784 h 228783"/>
                <a:gd name="connsiteX4" fmla="*/ 0 w 908665"/>
                <a:gd name="connsiteY4" fmla="*/ 0 h 2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665" h="228783">
                  <a:moveTo>
                    <a:pt x="0" y="0"/>
                  </a:moveTo>
                  <a:lnTo>
                    <a:pt x="908666" y="0"/>
                  </a:lnTo>
                  <a:lnTo>
                    <a:pt x="908666" y="228784"/>
                  </a:lnTo>
                  <a:lnTo>
                    <a:pt x="0" y="2287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473F66-BEB4-445C-8B42-F8589279860A}"/>
                </a:ext>
              </a:extLst>
            </p:cNvPr>
            <p:cNvSpPr/>
            <p:nvPr/>
          </p:nvSpPr>
          <p:spPr>
            <a:xfrm>
              <a:off x="3225910" y="1257612"/>
              <a:ext cx="1263898" cy="1713231"/>
            </a:xfrm>
            <a:custGeom>
              <a:avLst/>
              <a:gdLst>
                <a:gd name="connsiteX0" fmla="*/ 0 w 1263898"/>
                <a:gd name="connsiteY0" fmla="*/ 0 h 1713231"/>
                <a:gd name="connsiteX1" fmla="*/ 1263898 w 1263898"/>
                <a:gd name="connsiteY1" fmla="*/ 0 h 1713231"/>
                <a:gd name="connsiteX2" fmla="*/ 1263898 w 1263898"/>
                <a:gd name="connsiteY2" fmla="*/ 1713232 h 1713231"/>
                <a:gd name="connsiteX3" fmla="*/ 0 w 1263898"/>
                <a:gd name="connsiteY3" fmla="*/ 1713232 h 1713231"/>
                <a:gd name="connsiteX4" fmla="*/ 0 w 1263898"/>
                <a:gd name="connsiteY4" fmla="*/ 0 h 171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3898" h="1713231">
                  <a:moveTo>
                    <a:pt x="0" y="0"/>
                  </a:moveTo>
                  <a:lnTo>
                    <a:pt x="1263898" y="0"/>
                  </a:lnTo>
                  <a:lnTo>
                    <a:pt x="1263898" y="1713232"/>
                  </a:lnTo>
                  <a:lnTo>
                    <a:pt x="0" y="17132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5EC5366-384C-4BF3-B524-8E3A1A49F791}"/>
                </a:ext>
              </a:extLst>
            </p:cNvPr>
            <p:cNvSpPr/>
            <p:nvPr/>
          </p:nvSpPr>
          <p:spPr>
            <a:xfrm>
              <a:off x="3391175" y="1486396"/>
              <a:ext cx="909254" cy="1231550"/>
            </a:xfrm>
            <a:custGeom>
              <a:avLst/>
              <a:gdLst>
                <a:gd name="connsiteX0" fmla="*/ 0 w 909254"/>
                <a:gd name="connsiteY0" fmla="*/ 0 h 1231550"/>
                <a:gd name="connsiteX1" fmla="*/ 909254 w 909254"/>
                <a:gd name="connsiteY1" fmla="*/ 0 h 1231550"/>
                <a:gd name="connsiteX2" fmla="*/ 909254 w 909254"/>
                <a:gd name="connsiteY2" fmla="*/ 1231551 h 1231550"/>
                <a:gd name="connsiteX3" fmla="*/ 0 w 909254"/>
                <a:gd name="connsiteY3" fmla="*/ 1231551 h 1231550"/>
                <a:gd name="connsiteX4" fmla="*/ 0 w 909254"/>
                <a:gd name="connsiteY4" fmla="*/ 0 h 123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9254" h="1231550">
                  <a:moveTo>
                    <a:pt x="0" y="0"/>
                  </a:moveTo>
                  <a:lnTo>
                    <a:pt x="909254" y="0"/>
                  </a:lnTo>
                  <a:lnTo>
                    <a:pt x="909254" y="1231551"/>
                  </a:lnTo>
                  <a:lnTo>
                    <a:pt x="0" y="1231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EC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BDC35C6-A126-442D-9D04-A007475C24CD}"/>
                </a:ext>
              </a:extLst>
            </p:cNvPr>
            <p:cNvSpPr/>
            <p:nvPr/>
          </p:nvSpPr>
          <p:spPr>
            <a:xfrm>
              <a:off x="3403526" y="1498158"/>
              <a:ext cx="908665" cy="228783"/>
            </a:xfrm>
            <a:custGeom>
              <a:avLst/>
              <a:gdLst>
                <a:gd name="connsiteX0" fmla="*/ 0 w 908665"/>
                <a:gd name="connsiteY0" fmla="*/ 0 h 228783"/>
                <a:gd name="connsiteX1" fmla="*/ 908666 w 908665"/>
                <a:gd name="connsiteY1" fmla="*/ 0 h 228783"/>
                <a:gd name="connsiteX2" fmla="*/ 908666 w 908665"/>
                <a:gd name="connsiteY2" fmla="*/ 228784 h 228783"/>
                <a:gd name="connsiteX3" fmla="*/ 0 w 908665"/>
                <a:gd name="connsiteY3" fmla="*/ 228784 h 228783"/>
                <a:gd name="connsiteX4" fmla="*/ 0 w 908665"/>
                <a:gd name="connsiteY4" fmla="*/ 0 h 2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8665" h="228783">
                  <a:moveTo>
                    <a:pt x="0" y="0"/>
                  </a:moveTo>
                  <a:lnTo>
                    <a:pt x="908666" y="0"/>
                  </a:lnTo>
                  <a:lnTo>
                    <a:pt x="908666" y="228784"/>
                  </a:lnTo>
                  <a:lnTo>
                    <a:pt x="0" y="2287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48FF3AE-A12A-457A-9C91-C0ACD1DC9E7A}"/>
                </a:ext>
              </a:extLst>
            </p:cNvPr>
            <p:cNvSpPr/>
            <p:nvPr/>
          </p:nvSpPr>
          <p:spPr>
            <a:xfrm>
              <a:off x="0" y="1257612"/>
              <a:ext cx="34699" cy="1712055"/>
            </a:xfrm>
            <a:custGeom>
              <a:avLst/>
              <a:gdLst>
                <a:gd name="connsiteX0" fmla="*/ 34700 w 34699"/>
                <a:gd name="connsiteY0" fmla="*/ 0 h 1712055"/>
                <a:gd name="connsiteX1" fmla="*/ 0 w 34699"/>
                <a:gd name="connsiteY1" fmla="*/ 0 h 1712055"/>
                <a:gd name="connsiteX2" fmla="*/ 0 w 34699"/>
                <a:gd name="connsiteY2" fmla="*/ 1712056 h 1712055"/>
                <a:gd name="connsiteX3" fmla="*/ 34700 w 34699"/>
                <a:gd name="connsiteY3" fmla="*/ 1712056 h 1712055"/>
                <a:gd name="connsiteX4" fmla="*/ 34700 w 34699"/>
                <a:gd name="connsiteY4" fmla="*/ 0 h 171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99" h="1712055">
                  <a:moveTo>
                    <a:pt x="34700" y="0"/>
                  </a:moveTo>
                  <a:lnTo>
                    <a:pt x="0" y="0"/>
                  </a:lnTo>
                  <a:lnTo>
                    <a:pt x="0" y="1712056"/>
                  </a:lnTo>
                  <a:lnTo>
                    <a:pt x="34700" y="1712056"/>
                  </a:lnTo>
                  <a:lnTo>
                    <a:pt x="34700" y="0"/>
                  </a:lnTo>
                  <a:close/>
                </a:path>
              </a:pathLst>
            </a:custGeom>
            <a:solidFill>
              <a:srgbClr val="C2C1B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5E37547-A840-45CE-958C-D38CBB207DB7}"/>
                </a:ext>
              </a:extLst>
            </p:cNvPr>
            <p:cNvSpPr/>
            <p:nvPr/>
          </p:nvSpPr>
          <p:spPr>
            <a:xfrm>
              <a:off x="3187093" y="1257612"/>
              <a:ext cx="35287" cy="1712055"/>
            </a:xfrm>
            <a:custGeom>
              <a:avLst/>
              <a:gdLst>
                <a:gd name="connsiteX0" fmla="*/ 35288 w 35287"/>
                <a:gd name="connsiteY0" fmla="*/ 0 h 1712055"/>
                <a:gd name="connsiteX1" fmla="*/ 0 w 35287"/>
                <a:gd name="connsiteY1" fmla="*/ 0 h 1712055"/>
                <a:gd name="connsiteX2" fmla="*/ 0 w 35287"/>
                <a:gd name="connsiteY2" fmla="*/ 1712056 h 1712055"/>
                <a:gd name="connsiteX3" fmla="*/ 35288 w 35287"/>
                <a:gd name="connsiteY3" fmla="*/ 1712056 h 1712055"/>
                <a:gd name="connsiteX4" fmla="*/ 35288 w 35287"/>
                <a:gd name="connsiteY4" fmla="*/ 0 h 1712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287" h="1712055">
                  <a:moveTo>
                    <a:pt x="35288" y="0"/>
                  </a:moveTo>
                  <a:lnTo>
                    <a:pt x="0" y="0"/>
                  </a:lnTo>
                  <a:lnTo>
                    <a:pt x="0" y="1712056"/>
                  </a:lnTo>
                  <a:lnTo>
                    <a:pt x="35288" y="1712056"/>
                  </a:lnTo>
                  <a:lnTo>
                    <a:pt x="35288" y="0"/>
                  </a:lnTo>
                  <a:close/>
                </a:path>
              </a:pathLst>
            </a:custGeom>
            <a:solidFill>
              <a:srgbClr val="C2C1B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7908328" y="3964715"/>
            <a:ext cx="1529010" cy="1392144"/>
            <a:chOff x="7821618" y="3925176"/>
            <a:chExt cx="1416160" cy="1289395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8F9975-5985-4020-A3B5-E389D5D4BE11}"/>
                </a:ext>
              </a:extLst>
            </p:cNvPr>
            <p:cNvSpPr/>
            <p:nvPr/>
          </p:nvSpPr>
          <p:spPr>
            <a:xfrm>
              <a:off x="8143879" y="5140467"/>
              <a:ext cx="736342" cy="74104"/>
            </a:xfrm>
            <a:custGeom>
              <a:avLst/>
              <a:gdLst>
                <a:gd name="connsiteX0" fmla="*/ 736343 w 736342"/>
                <a:gd name="connsiteY0" fmla="*/ 37052 h 74104"/>
                <a:gd name="connsiteX1" fmla="*/ 368172 w 736342"/>
                <a:gd name="connsiteY1" fmla="*/ 74105 h 74104"/>
                <a:gd name="connsiteX2" fmla="*/ 0 w 736342"/>
                <a:gd name="connsiteY2" fmla="*/ 37052 h 74104"/>
                <a:gd name="connsiteX3" fmla="*/ 368172 w 736342"/>
                <a:gd name="connsiteY3" fmla="*/ 0 h 74104"/>
                <a:gd name="connsiteX4" fmla="*/ 736343 w 736342"/>
                <a:gd name="connsiteY4" fmla="*/ 37052 h 74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6342" h="74104">
                  <a:moveTo>
                    <a:pt x="736343" y="37052"/>
                  </a:moveTo>
                  <a:cubicBezTo>
                    <a:pt x="736343" y="57516"/>
                    <a:pt x="571507" y="74105"/>
                    <a:pt x="368172" y="74105"/>
                  </a:cubicBezTo>
                  <a:cubicBezTo>
                    <a:pt x="164836" y="74105"/>
                    <a:pt x="0" y="57516"/>
                    <a:pt x="0" y="37052"/>
                  </a:cubicBezTo>
                  <a:cubicBezTo>
                    <a:pt x="0" y="16589"/>
                    <a:pt x="164836" y="0"/>
                    <a:pt x="368172" y="0"/>
                  </a:cubicBezTo>
                  <a:cubicBezTo>
                    <a:pt x="571507" y="0"/>
                    <a:pt x="736343" y="16589"/>
                    <a:pt x="736343" y="37052"/>
                  </a:cubicBezTo>
                  <a:close/>
                </a:path>
              </a:pathLst>
            </a:custGeom>
            <a:solidFill>
              <a:srgbClr val="0F0F0F">
                <a:alpha val="10000"/>
              </a:srgbClr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7927165" y="4428098"/>
              <a:ext cx="636640" cy="464765"/>
              <a:chOff x="7927165" y="4428098"/>
              <a:chExt cx="636640" cy="464765"/>
            </a:xfrm>
          </p:grpSpPr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332B6B7-011D-4190-BA35-884C42EF331C}"/>
                  </a:ext>
                </a:extLst>
              </p:cNvPr>
              <p:cNvSpPr/>
              <p:nvPr/>
            </p:nvSpPr>
            <p:spPr>
              <a:xfrm>
                <a:off x="7927165" y="4428098"/>
                <a:ext cx="528668" cy="373781"/>
              </a:xfrm>
              <a:custGeom>
                <a:avLst/>
                <a:gdLst>
                  <a:gd name="connsiteX0" fmla="*/ 487844 w 528668"/>
                  <a:gd name="connsiteY0" fmla="*/ 213044 h 373781"/>
                  <a:gd name="connsiteX1" fmla="*/ 493136 w 528668"/>
                  <a:gd name="connsiteY1" fmla="*/ 44838 h 373781"/>
                  <a:gd name="connsiteX2" fmla="*/ 383156 w 528668"/>
                  <a:gd name="connsiteY2" fmla="*/ 11314 h 373781"/>
                  <a:gd name="connsiteX3" fmla="*/ 430206 w 528668"/>
                  <a:gd name="connsiteY3" fmla="*/ 140116 h 373781"/>
                  <a:gd name="connsiteX4" fmla="*/ 361983 w 528668"/>
                  <a:gd name="connsiteY4" fmla="*/ 4257 h 373781"/>
                  <a:gd name="connsiteX5" fmla="*/ 180250 w 528668"/>
                  <a:gd name="connsiteY5" fmla="*/ 11903 h 373781"/>
                  <a:gd name="connsiteX6" fmla="*/ 273175 w 528668"/>
                  <a:gd name="connsiteY6" fmla="*/ 113650 h 373781"/>
                  <a:gd name="connsiteX7" fmla="*/ 121436 w 528668"/>
                  <a:gd name="connsiteY7" fmla="*/ 24841 h 373781"/>
                  <a:gd name="connsiteX8" fmla="*/ 281 w 528668"/>
                  <a:gd name="connsiteY8" fmla="*/ 124824 h 373781"/>
                  <a:gd name="connsiteX9" fmla="*/ 70857 w 528668"/>
                  <a:gd name="connsiteY9" fmla="*/ 224807 h 373781"/>
                  <a:gd name="connsiteX10" fmla="*/ 206128 w 528668"/>
                  <a:gd name="connsiteY10" fmla="*/ 195400 h 373781"/>
                  <a:gd name="connsiteX11" fmla="*/ 92618 w 528668"/>
                  <a:gd name="connsiteY11" fmla="*/ 265388 h 373781"/>
                  <a:gd name="connsiteX12" fmla="*/ 242592 w 528668"/>
                  <a:gd name="connsiteY12" fmla="*/ 335964 h 373781"/>
                  <a:gd name="connsiteX13" fmla="*/ 344927 w 528668"/>
                  <a:gd name="connsiteY13" fmla="*/ 244803 h 373781"/>
                  <a:gd name="connsiteX14" fmla="*/ 399035 w 528668"/>
                  <a:gd name="connsiteY14" fmla="*/ 245391 h 373781"/>
                  <a:gd name="connsiteX15" fmla="*/ 294348 w 528668"/>
                  <a:gd name="connsiteY15" fmla="*/ 317732 h 373781"/>
                  <a:gd name="connsiteX16" fmla="*/ 316108 w 528668"/>
                  <a:gd name="connsiteY16" fmla="*/ 371840 h 373781"/>
                  <a:gd name="connsiteX17" fmla="*/ 483726 w 528668"/>
                  <a:gd name="connsiteY17" fmla="*/ 265388 h 373781"/>
                  <a:gd name="connsiteX18" fmla="*/ 487844 w 528668"/>
                  <a:gd name="connsiteY18" fmla="*/ 213044 h 373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28668" h="373781">
                    <a:moveTo>
                      <a:pt x="487844" y="213044"/>
                    </a:moveTo>
                    <a:cubicBezTo>
                      <a:pt x="487844" y="213044"/>
                      <a:pt x="576064" y="110121"/>
                      <a:pt x="493136" y="44838"/>
                    </a:cubicBezTo>
                    <a:cubicBezTo>
                      <a:pt x="493136" y="44838"/>
                      <a:pt x="432559" y="8374"/>
                      <a:pt x="383156" y="11314"/>
                    </a:cubicBezTo>
                    <a:cubicBezTo>
                      <a:pt x="383156" y="11314"/>
                      <a:pt x="453144" y="128353"/>
                      <a:pt x="430206" y="140116"/>
                    </a:cubicBezTo>
                    <a:cubicBezTo>
                      <a:pt x="407857" y="151878"/>
                      <a:pt x="361983" y="4257"/>
                      <a:pt x="361983" y="4257"/>
                    </a:cubicBezTo>
                    <a:cubicBezTo>
                      <a:pt x="361983" y="4257"/>
                      <a:pt x="224360" y="-9270"/>
                      <a:pt x="180250" y="11903"/>
                    </a:cubicBezTo>
                    <a:cubicBezTo>
                      <a:pt x="180250" y="11903"/>
                      <a:pt x="297876" y="108356"/>
                      <a:pt x="273175" y="113650"/>
                    </a:cubicBezTo>
                    <a:cubicBezTo>
                      <a:pt x="248473" y="119531"/>
                      <a:pt x="121436" y="24841"/>
                      <a:pt x="121436" y="24841"/>
                    </a:cubicBezTo>
                    <a:cubicBezTo>
                      <a:pt x="121436" y="24841"/>
                      <a:pt x="-6777" y="46602"/>
                      <a:pt x="281" y="124824"/>
                    </a:cubicBezTo>
                    <a:cubicBezTo>
                      <a:pt x="7338" y="203046"/>
                      <a:pt x="51448" y="227159"/>
                      <a:pt x="70857" y="224807"/>
                    </a:cubicBezTo>
                    <a:cubicBezTo>
                      <a:pt x="90265" y="222454"/>
                      <a:pt x="203775" y="179521"/>
                      <a:pt x="206128" y="195400"/>
                    </a:cubicBezTo>
                    <a:cubicBezTo>
                      <a:pt x="208480" y="211280"/>
                      <a:pt x="140256" y="263035"/>
                      <a:pt x="92618" y="265388"/>
                    </a:cubicBezTo>
                    <a:cubicBezTo>
                      <a:pt x="92618" y="265388"/>
                      <a:pt x="182602" y="364783"/>
                      <a:pt x="242592" y="335964"/>
                    </a:cubicBezTo>
                    <a:cubicBezTo>
                      <a:pt x="302582" y="307145"/>
                      <a:pt x="307874" y="261859"/>
                      <a:pt x="344927" y="244803"/>
                    </a:cubicBezTo>
                    <a:cubicBezTo>
                      <a:pt x="382568" y="227747"/>
                      <a:pt x="414327" y="227747"/>
                      <a:pt x="399035" y="245391"/>
                    </a:cubicBezTo>
                    <a:cubicBezTo>
                      <a:pt x="383744" y="263035"/>
                      <a:pt x="316108" y="279503"/>
                      <a:pt x="294348" y="317732"/>
                    </a:cubicBezTo>
                    <a:cubicBezTo>
                      <a:pt x="273175" y="355372"/>
                      <a:pt x="253766" y="381250"/>
                      <a:pt x="316108" y="371840"/>
                    </a:cubicBezTo>
                    <a:cubicBezTo>
                      <a:pt x="377862" y="362430"/>
                      <a:pt x="479022" y="317144"/>
                      <a:pt x="483726" y="265388"/>
                    </a:cubicBezTo>
                    <a:cubicBezTo>
                      <a:pt x="487844" y="213044"/>
                      <a:pt x="487844" y="213044"/>
                      <a:pt x="487844" y="213044"/>
                    </a:cubicBezTo>
                    <a:close/>
                  </a:path>
                </a:pathLst>
              </a:custGeom>
              <a:solidFill>
                <a:srgbClr val="2DA04B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1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7990376" y="4554655"/>
                <a:ext cx="573429" cy="338207"/>
                <a:chOff x="7990376" y="4554655"/>
                <a:chExt cx="573429" cy="338207"/>
              </a:xfrm>
              <a:solidFill>
                <a:srgbClr val="087F46"/>
              </a:solidFill>
            </p:grpSpPr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B43F7968-7CA3-4A08-B7A3-68EFDC97A47F}"/>
                    </a:ext>
                  </a:extLst>
                </p:cNvPr>
                <p:cNvSpPr/>
                <p:nvPr/>
              </p:nvSpPr>
              <p:spPr>
                <a:xfrm>
                  <a:off x="7990376" y="4554655"/>
                  <a:ext cx="502265" cy="205877"/>
                </a:xfrm>
                <a:custGeom>
                  <a:avLst/>
                  <a:gdLst>
                    <a:gd name="connsiteX0" fmla="*/ 0 w 502265"/>
                    <a:gd name="connsiteY0" fmla="*/ 619 h 205877"/>
                    <a:gd name="connsiteX1" fmla="*/ 424633 w 502265"/>
                    <a:gd name="connsiteY1" fmla="*/ 86487 h 205877"/>
                    <a:gd name="connsiteX2" fmla="*/ 494032 w 502265"/>
                    <a:gd name="connsiteY2" fmla="*/ 183528 h 205877"/>
                    <a:gd name="connsiteX3" fmla="*/ 502266 w 502265"/>
                    <a:gd name="connsiteY3" fmla="*/ 205878 h 205877"/>
                    <a:gd name="connsiteX4" fmla="*/ 420515 w 502265"/>
                    <a:gd name="connsiteY4" fmla="*/ 138243 h 205877"/>
                    <a:gd name="connsiteX5" fmla="*/ 0 w 502265"/>
                    <a:gd name="connsiteY5" fmla="*/ 619 h 205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2265" h="205877">
                      <a:moveTo>
                        <a:pt x="0" y="619"/>
                      </a:moveTo>
                      <a:cubicBezTo>
                        <a:pt x="0" y="619"/>
                        <a:pt x="347587" y="-12908"/>
                        <a:pt x="424633" y="86487"/>
                      </a:cubicBezTo>
                      <a:cubicBezTo>
                        <a:pt x="424633" y="86487"/>
                        <a:pt x="441688" y="137066"/>
                        <a:pt x="494032" y="183528"/>
                      </a:cubicBezTo>
                      <a:lnTo>
                        <a:pt x="502266" y="205878"/>
                      </a:lnTo>
                      <a:cubicBezTo>
                        <a:pt x="502266" y="205878"/>
                        <a:pt x="442277" y="142359"/>
                        <a:pt x="420515" y="138243"/>
                      </a:cubicBezTo>
                      <a:cubicBezTo>
                        <a:pt x="419927" y="138243"/>
                        <a:pt x="453451" y="15323"/>
                        <a:pt x="0" y="619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A2BA8D3C-E2E6-432E-BE23-F917CD2DF7EE}"/>
                    </a:ext>
                  </a:extLst>
                </p:cNvPr>
                <p:cNvSpPr/>
                <p:nvPr/>
              </p:nvSpPr>
              <p:spPr>
                <a:xfrm>
                  <a:off x="8464302" y="4729487"/>
                  <a:ext cx="99504" cy="163376"/>
                </a:xfrm>
                <a:custGeom>
                  <a:avLst/>
                  <a:gdLst>
                    <a:gd name="connsiteX0" fmla="*/ 19519 w 99504"/>
                    <a:gd name="connsiteY0" fmla="*/ 8697 h 163376"/>
                    <a:gd name="connsiteX1" fmla="*/ 99504 w 99504"/>
                    <a:gd name="connsiteY1" fmla="*/ 162200 h 163376"/>
                    <a:gd name="connsiteX2" fmla="*/ 85978 w 99504"/>
                    <a:gd name="connsiteY2" fmla="*/ 163376 h 163376"/>
                    <a:gd name="connsiteX3" fmla="*/ 18931 w 99504"/>
                    <a:gd name="connsiteY3" fmla="*/ 21636 h 163376"/>
                    <a:gd name="connsiteX4" fmla="*/ 19519 w 99504"/>
                    <a:gd name="connsiteY4" fmla="*/ 8697 h 16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504" h="163376">
                      <a:moveTo>
                        <a:pt x="19519" y="8697"/>
                      </a:moveTo>
                      <a:cubicBezTo>
                        <a:pt x="19519" y="8697"/>
                        <a:pt x="94211" y="63982"/>
                        <a:pt x="99504" y="162200"/>
                      </a:cubicBezTo>
                      <a:lnTo>
                        <a:pt x="85978" y="163376"/>
                      </a:lnTo>
                      <a:cubicBezTo>
                        <a:pt x="85978" y="163376"/>
                        <a:pt x="61864" y="61629"/>
                        <a:pt x="18931" y="21636"/>
                      </a:cubicBezTo>
                      <a:cubicBezTo>
                        <a:pt x="-24003" y="-17769"/>
                        <a:pt x="19519" y="8697"/>
                        <a:pt x="19519" y="8697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4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8631147" y="4149383"/>
              <a:ext cx="606631" cy="702898"/>
              <a:chOff x="8631147" y="4149383"/>
              <a:chExt cx="606631" cy="702898"/>
            </a:xfrm>
          </p:grpSpPr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4A9DDB70-B1FB-41A6-AE57-2D32C2A7ED4E}"/>
                  </a:ext>
                </a:extLst>
              </p:cNvPr>
              <p:cNvSpPr/>
              <p:nvPr/>
            </p:nvSpPr>
            <p:spPr>
              <a:xfrm>
                <a:off x="8631147" y="4149383"/>
                <a:ext cx="606631" cy="475112"/>
              </a:xfrm>
              <a:custGeom>
                <a:avLst/>
                <a:gdLst>
                  <a:gd name="connsiteX0" fmla="*/ 92043 w 606631"/>
                  <a:gd name="connsiteY0" fmla="*/ 362369 h 475112"/>
                  <a:gd name="connsiteX1" fmla="*/ 17350 w 606631"/>
                  <a:gd name="connsiteY1" fmla="*/ 177107 h 475112"/>
                  <a:gd name="connsiteX2" fmla="*/ 125567 w 606631"/>
                  <a:gd name="connsiteY2" fmla="*/ 94769 h 475112"/>
                  <a:gd name="connsiteX3" fmla="*/ 125567 w 606631"/>
                  <a:gd name="connsiteY3" fmla="*/ 257681 h 475112"/>
                  <a:gd name="connsiteX4" fmla="*/ 146151 w 606631"/>
                  <a:gd name="connsiteY4" fmla="*/ 78301 h 475112"/>
                  <a:gd name="connsiteX5" fmla="*/ 351998 w 606631"/>
                  <a:gd name="connsiteY5" fmla="*/ 13018 h 475112"/>
                  <a:gd name="connsiteX6" fmla="*/ 290244 w 606631"/>
                  <a:gd name="connsiteY6" fmla="*/ 164757 h 475112"/>
                  <a:gd name="connsiteX7" fmla="*/ 423162 w 606631"/>
                  <a:gd name="connsiteY7" fmla="*/ 4196 h 475112"/>
                  <a:gd name="connsiteX8" fmla="*/ 599014 w 606631"/>
                  <a:gd name="connsiteY8" fmla="*/ 65950 h 475112"/>
                  <a:gd name="connsiteX9" fmla="*/ 561373 w 606631"/>
                  <a:gd name="connsiteY9" fmla="*/ 205926 h 475112"/>
                  <a:gd name="connsiteX10" fmla="*/ 398461 w 606631"/>
                  <a:gd name="connsiteY10" fmla="*/ 228275 h 475112"/>
                  <a:gd name="connsiteX11" fmla="*/ 553727 w 606631"/>
                  <a:gd name="connsiteY11" fmla="*/ 260034 h 475112"/>
                  <a:gd name="connsiteX12" fmla="*/ 415516 w 606631"/>
                  <a:gd name="connsiteY12" fmla="*/ 400010 h 475112"/>
                  <a:gd name="connsiteX13" fmla="*/ 263778 w 606631"/>
                  <a:gd name="connsiteY13" fmla="*/ 340020 h 475112"/>
                  <a:gd name="connsiteX14" fmla="*/ 203788 w 606631"/>
                  <a:gd name="connsiteY14" fmla="*/ 362369 h 475112"/>
                  <a:gd name="connsiteX15" fmla="*/ 349645 w 606631"/>
                  <a:gd name="connsiteY15" fmla="*/ 400010 h 475112"/>
                  <a:gd name="connsiteX16" fmla="*/ 347881 w 606631"/>
                  <a:gd name="connsiteY16" fmla="*/ 468821 h 475112"/>
                  <a:gd name="connsiteX17" fmla="*/ 117921 w 606631"/>
                  <a:gd name="connsiteY17" fmla="*/ 418242 h 475112"/>
                  <a:gd name="connsiteX18" fmla="*/ 92043 w 606631"/>
                  <a:gd name="connsiteY18" fmla="*/ 362369 h 475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06631" h="475112">
                    <a:moveTo>
                      <a:pt x="92043" y="362369"/>
                    </a:moveTo>
                    <a:cubicBezTo>
                      <a:pt x="92043" y="362369"/>
                      <a:pt x="-47933" y="283559"/>
                      <a:pt x="17350" y="177107"/>
                    </a:cubicBezTo>
                    <a:cubicBezTo>
                      <a:pt x="17350" y="177107"/>
                      <a:pt x="69694" y="111825"/>
                      <a:pt x="125567" y="94769"/>
                    </a:cubicBezTo>
                    <a:cubicBezTo>
                      <a:pt x="125567" y="94769"/>
                      <a:pt x="95572" y="253564"/>
                      <a:pt x="125567" y="257681"/>
                    </a:cubicBezTo>
                    <a:cubicBezTo>
                      <a:pt x="155561" y="261210"/>
                      <a:pt x="146151" y="78301"/>
                      <a:pt x="146151" y="78301"/>
                    </a:cubicBezTo>
                    <a:cubicBezTo>
                      <a:pt x="146151" y="78301"/>
                      <a:pt x="293773" y="7137"/>
                      <a:pt x="351998" y="13018"/>
                    </a:cubicBezTo>
                    <a:cubicBezTo>
                      <a:pt x="351998" y="13018"/>
                      <a:pt x="260249" y="168285"/>
                      <a:pt x="290244" y="164757"/>
                    </a:cubicBezTo>
                    <a:cubicBezTo>
                      <a:pt x="320239" y="161228"/>
                      <a:pt x="423162" y="4196"/>
                      <a:pt x="423162" y="4196"/>
                    </a:cubicBezTo>
                    <a:cubicBezTo>
                      <a:pt x="423162" y="4196"/>
                      <a:pt x="574901" y="-24034"/>
                      <a:pt x="599014" y="65950"/>
                    </a:cubicBezTo>
                    <a:cubicBezTo>
                      <a:pt x="623127" y="155935"/>
                      <a:pt x="584310" y="200632"/>
                      <a:pt x="561373" y="205926"/>
                    </a:cubicBezTo>
                    <a:cubicBezTo>
                      <a:pt x="539024" y="211807"/>
                      <a:pt x="394931" y="209454"/>
                      <a:pt x="398461" y="228275"/>
                    </a:cubicBezTo>
                    <a:cubicBezTo>
                      <a:pt x="401989" y="247095"/>
                      <a:pt x="499619" y="277090"/>
                      <a:pt x="553727" y="260034"/>
                    </a:cubicBezTo>
                    <a:cubicBezTo>
                      <a:pt x="553727" y="260034"/>
                      <a:pt x="493738" y="407655"/>
                      <a:pt x="415516" y="400010"/>
                    </a:cubicBezTo>
                    <a:cubicBezTo>
                      <a:pt x="336707" y="392364"/>
                      <a:pt x="312593" y="344137"/>
                      <a:pt x="263778" y="340020"/>
                    </a:cubicBezTo>
                    <a:cubicBezTo>
                      <a:pt x="214963" y="336491"/>
                      <a:pt x="179675" y="349430"/>
                      <a:pt x="203788" y="362369"/>
                    </a:cubicBezTo>
                    <a:cubicBezTo>
                      <a:pt x="227902" y="375308"/>
                      <a:pt x="310241" y="366486"/>
                      <a:pt x="349645" y="400010"/>
                    </a:cubicBezTo>
                    <a:cubicBezTo>
                      <a:pt x="389050" y="433533"/>
                      <a:pt x="420809" y="454118"/>
                      <a:pt x="347881" y="468821"/>
                    </a:cubicBezTo>
                    <a:cubicBezTo>
                      <a:pt x="274953" y="483525"/>
                      <a:pt x="143799" y="474703"/>
                      <a:pt x="117921" y="418242"/>
                    </a:cubicBezTo>
                    <a:cubicBezTo>
                      <a:pt x="92043" y="362369"/>
                      <a:pt x="92043" y="362369"/>
                      <a:pt x="92043" y="362369"/>
                    </a:cubicBezTo>
                    <a:close/>
                  </a:path>
                </a:pathLst>
              </a:custGeom>
              <a:solidFill>
                <a:srgbClr val="33CC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6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8648944" y="4242388"/>
                <a:ext cx="511817" cy="609894"/>
                <a:chOff x="8648944" y="4242388"/>
                <a:chExt cx="511817" cy="609894"/>
              </a:xfrm>
              <a:solidFill>
                <a:srgbClr val="087F46"/>
              </a:solidFill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F8EFA7D2-89CD-4831-AD1E-0EB1ED0632CA}"/>
                    </a:ext>
                  </a:extLst>
                </p:cNvPr>
                <p:cNvSpPr/>
                <p:nvPr/>
              </p:nvSpPr>
              <p:spPr>
                <a:xfrm>
                  <a:off x="8685550" y="4242388"/>
                  <a:ext cx="475211" cy="434042"/>
                </a:xfrm>
                <a:custGeom>
                  <a:avLst/>
                  <a:gdLst>
                    <a:gd name="connsiteX0" fmla="*/ 475211 w 475211"/>
                    <a:gd name="connsiteY0" fmla="*/ 0 h 434042"/>
                    <a:gd name="connsiteX1" fmla="*/ 37640 w 475211"/>
                    <a:gd name="connsiteY1" fmla="*/ 269365 h 434042"/>
                    <a:gd name="connsiteX2" fmla="*/ 0 w 475211"/>
                    <a:gd name="connsiteY2" fmla="*/ 405812 h 434042"/>
                    <a:gd name="connsiteX3" fmla="*/ 0 w 475211"/>
                    <a:gd name="connsiteY3" fmla="*/ 434042 h 434042"/>
                    <a:gd name="connsiteX4" fmla="*/ 63518 w 475211"/>
                    <a:gd name="connsiteY4" fmla="*/ 325826 h 434042"/>
                    <a:gd name="connsiteX5" fmla="*/ 475211 w 475211"/>
                    <a:gd name="connsiteY5" fmla="*/ 0 h 434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5211" h="434042">
                      <a:moveTo>
                        <a:pt x="475211" y="0"/>
                      </a:moveTo>
                      <a:cubicBezTo>
                        <a:pt x="475211" y="0"/>
                        <a:pt x="82339" y="127037"/>
                        <a:pt x="37640" y="269365"/>
                      </a:cubicBezTo>
                      <a:cubicBezTo>
                        <a:pt x="37640" y="269365"/>
                        <a:pt x="39405" y="332884"/>
                        <a:pt x="0" y="405812"/>
                      </a:cubicBezTo>
                      <a:lnTo>
                        <a:pt x="0" y="434042"/>
                      </a:lnTo>
                      <a:cubicBezTo>
                        <a:pt x="0" y="434042"/>
                        <a:pt x="41169" y="338765"/>
                        <a:pt x="63518" y="325826"/>
                      </a:cubicBezTo>
                      <a:cubicBezTo>
                        <a:pt x="63518" y="325238"/>
                        <a:pt x="-24114" y="202318"/>
                        <a:pt x="475211" y="0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7D42DE07-AC7F-4F9C-AD0D-98F195828DFC}"/>
                    </a:ext>
                  </a:extLst>
                </p:cNvPr>
                <p:cNvSpPr/>
                <p:nvPr/>
              </p:nvSpPr>
              <p:spPr>
                <a:xfrm>
                  <a:off x="8648944" y="4630793"/>
                  <a:ext cx="55224" cy="221489"/>
                </a:xfrm>
                <a:custGeom>
                  <a:avLst/>
                  <a:gdLst>
                    <a:gd name="connsiteX0" fmla="*/ 36606 w 55224"/>
                    <a:gd name="connsiteY0" fmla="*/ 17407 h 221489"/>
                    <a:gd name="connsiteX1" fmla="*/ 10728 w 55224"/>
                    <a:gd name="connsiteY1" fmla="*/ 221489 h 221489"/>
                    <a:gd name="connsiteX2" fmla="*/ 26020 w 55224"/>
                    <a:gd name="connsiteY2" fmla="*/ 217372 h 221489"/>
                    <a:gd name="connsiteX3" fmla="*/ 42488 w 55224"/>
                    <a:gd name="connsiteY3" fmla="*/ 32110 h 221489"/>
                    <a:gd name="connsiteX4" fmla="*/ 36606 w 55224"/>
                    <a:gd name="connsiteY4" fmla="*/ 17407 h 221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224" h="221489">
                      <a:moveTo>
                        <a:pt x="36606" y="17407"/>
                      </a:moveTo>
                      <a:cubicBezTo>
                        <a:pt x="36606" y="17407"/>
                        <a:pt x="-23972" y="109156"/>
                        <a:pt x="10728" y="221489"/>
                      </a:cubicBezTo>
                      <a:lnTo>
                        <a:pt x="26020" y="217372"/>
                      </a:lnTo>
                      <a:cubicBezTo>
                        <a:pt x="26020" y="217372"/>
                        <a:pt x="10728" y="93864"/>
                        <a:pt x="42488" y="32110"/>
                      </a:cubicBezTo>
                      <a:cubicBezTo>
                        <a:pt x="74246" y="-30232"/>
                        <a:pt x="36606" y="17407"/>
                        <a:pt x="36606" y="17407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9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7821618" y="3925176"/>
              <a:ext cx="799656" cy="927105"/>
              <a:chOff x="7821618" y="3925176"/>
              <a:chExt cx="799656" cy="927105"/>
            </a:xfrm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F88DC350-C755-4725-9FAD-9DF0CE94961B}"/>
                  </a:ext>
                </a:extLst>
              </p:cNvPr>
              <p:cNvSpPr/>
              <p:nvPr/>
            </p:nvSpPr>
            <p:spPr>
              <a:xfrm>
                <a:off x="7821618" y="3925176"/>
                <a:ext cx="799656" cy="626294"/>
              </a:xfrm>
              <a:custGeom>
                <a:avLst/>
                <a:gdLst>
                  <a:gd name="connsiteX0" fmla="*/ 678081 w 799656"/>
                  <a:gd name="connsiteY0" fmla="*/ 478360 h 626294"/>
                  <a:gd name="connsiteX1" fmla="*/ 776888 w 799656"/>
                  <a:gd name="connsiteY1" fmla="*/ 234285 h 626294"/>
                  <a:gd name="connsiteX2" fmla="*/ 633971 w 799656"/>
                  <a:gd name="connsiteY2" fmla="*/ 126069 h 626294"/>
                  <a:gd name="connsiteX3" fmla="*/ 633971 w 799656"/>
                  <a:gd name="connsiteY3" fmla="*/ 340737 h 626294"/>
                  <a:gd name="connsiteX4" fmla="*/ 606917 w 799656"/>
                  <a:gd name="connsiteY4" fmla="*/ 104308 h 626294"/>
                  <a:gd name="connsiteX5" fmla="*/ 335788 w 799656"/>
                  <a:gd name="connsiteY5" fmla="*/ 17852 h 626294"/>
                  <a:gd name="connsiteX6" fmla="*/ 416951 w 799656"/>
                  <a:gd name="connsiteY6" fmla="*/ 217229 h 626294"/>
                  <a:gd name="connsiteX7" fmla="*/ 241687 w 799656"/>
                  <a:gd name="connsiteY7" fmla="*/ 5501 h 626294"/>
                  <a:gd name="connsiteX8" fmla="*/ 9962 w 799656"/>
                  <a:gd name="connsiteY8" fmla="*/ 86664 h 626294"/>
                  <a:gd name="connsiteX9" fmla="*/ 59366 w 799656"/>
                  <a:gd name="connsiteY9" fmla="*/ 271338 h 626294"/>
                  <a:gd name="connsiteX10" fmla="*/ 274034 w 799656"/>
                  <a:gd name="connsiteY10" fmla="*/ 300744 h 626294"/>
                  <a:gd name="connsiteX11" fmla="*/ 69364 w 799656"/>
                  <a:gd name="connsiteY11" fmla="*/ 342501 h 626294"/>
                  <a:gd name="connsiteX12" fmla="*/ 251685 w 799656"/>
                  <a:gd name="connsiteY12" fmla="*/ 527175 h 626294"/>
                  <a:gd name="connsiteX13" fmla="*/ 451062 w 799656"/>
                  <a:gd name="connsiteY13" fmla="*/ 448365 h 626294"/>
                  <a:gd name="connsiteX14" fmla="*/ 529872 w 799656"/>
                  <a:gd name="connsiteY14" fmla="*/ 477772 h 626294"/>
                  <a:gd name="connsiteX15" fmla="*/ 337553 w 799656"/>
                  <a:gd name="connsiteY15" fmla="*/ 527175 h 626294"/>
                  <a:gd name="connsiteX16" fmla="*/ 339905 w 799656"/>
                  <a:gd name="connsiteY16" fmla="*/ 617748 h 626294"/>
                  <a:gd name="connsiteX17" fmla="*/ 643382 w 799656"/>
                  <a:gd name="connsiteY17" fmla="*/ 551289 h 626294"/>
                  <a:gd name="connsiteX18" fmla="*/ 678081 w 799656"/>
                  <a:gd name="connsiteY18" fmla="*/ 478360 h 626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99656" h="626294">
                    <a:moveTo>
                      <a:pt x="678081" y="478360"/>
                    </a:moveTo>
                    <a:cubicBezTo>
                      <a:pt x="678081" y="478360"/>
                      <a:pt x="862755" y="374849"/>
                      <a:pt x="776888" y="234285"/>
                    </a:cubicBezTo>
                    <a:cubicBezTo>
                      <a:pt x="776888" y="234285"/>
                      <a:pt x="708077" y="147830"/>
                      <a:pt x="633971" y="126069"/>
                    </a:cubicBezTo>
                    <a:cubicBezTo>
                      <a:pt x="633971" y="126069"/>
                      <a:pt x="673377" y="335444"/>
                      <a:pt x="633971" y="340737"/>
                    </a:cubicBezTo>
                    <a:cubicBezTo>
                      <a:pt x="594567" y="345442"/>
                      <a:pt x="606917" y="104308"/>
                      <a:pt x="606917" y="104308"/>
                    </a:cubicBezTo>
                    <a:cubicBezTo>
                      <a:pt x="606917" y="104308"/>
                      <a:pt x="412245" y="10795"/>
                      <a:pt x="335788" y="17852"/>
                    </a:cubicBezTo>
                    <a:cubicBezTo>
                      <a:pt x="335788" y="17852"/>
                      <a:pt x="456355" y="222523"/>
                      <a:pt x="416951" y="217229"/>
                    </a:cubicBezTo>
                    <a:cubicBezTo>
                      <a:pt x="377545" y="212524"/>
                      <a:pt x="241687" y="5501"/>
                      <a:pt x="241687" y="5501"/>
                    </a:cubicBezTo>
                    <a:cubicBezTo>
                      <a:pt x="241687" y="5501"/>
                      <a:pt x="42310" y="-31551"/>
                      <a:pt x="9962" y="86664"/>
                    </a:cubicBezTo>
                    <a:cubicBezTo>
                      <a:pt x="-21797" y="204879"/>
                      <a:pt x="29959" y="264280"/>
                      <a:pt x="59366" y="271338"/>
                    </a:cubicBezTo>
                    <a:cubicBezTo>
                      <a:pt x="88772" y="278983"/>
                      <a:pt x="278740" y="276043"/>
                      <a:pt x="274034" y="300744"/>
                    </a:cubicBezTo>
                    <a:cubicBezTo>
                      <a:pt x="269329" y="325446"/>
                      <a:pt x="141116" y="364851"/>
                      <a:pt x="69364" y="342501"/>
                    </a:cubicBezTo>
                    <a:cubicBezTo>
                      <a:pt x="69364" y="342501"/>
                      <a:pt x="148174" y="537174"/>
                      <a:pt x="251685" y="527175"/>
                    </a:cubicBezTo>
                    <a:cubicBezTo>
                      <a:pt x="355197" y="517177"/>
                      <a:pt x="387544" y="453071"/>
                      <a:pt x="451062" y="448365"/>
                    </a:cubicBezTo>
                    <a:cubicBezTo>
                      <a:pt x="515169" y="443660"/>
                      <a:pt x="562219" y="460716"/>
                      <a:pt x="529872" y="477772"/>
                    </a:cubicBezTo>
                    <a:cubicBezTo>
                      <a:pt x="498113" y="494828"/>
                      <a:pt x="389308" y="483653"/>
                      <a:pt x="337553" y="527175"/>
                    </a:cubicBezTo>
                    <a:cubicBezTo>
                      <a:pt x="285797" y="571285"/>
                      <a:pt x="244039" y="598339"/>
                      <a:pt x="339905" y="617748"/>
                    </a:cubicBezTo>
                    <a:cubicBezTo>
                      <a:pt x="435771" y="637744"/>
                      <a:pt x="608682" y="625394"/>
                      <a:pt x="643382" y="551289"/>
                    </a:cubicBezTo>
                    <a:cubicBezTo>
                      <a:pt x="678081" y="478360"/>
                      <a:pt x="678081" y="478360"/>
                      <a:pt x="678081" y="478360"/>
                    </a:cubicBezTo>
                    <a:close/>
                  </a:path>
                </a:pathLst>
              </a:custGeom>
              <a:solidFill>
                <a:srgbClr val="32B75A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1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7923329" y="4048304"/>
                <a:ext cx="674081" cy="803978"/>
                <a:chOff x="7923329" y="4048304"/>
                <a:chExt cx="674081" cy="803978"/>
              </a:xfrm>
              <a:solidFill>
                <a:srgbClr val="087F46"/>
              </a:solidFill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4B04BE7C-FA8E-4F4F-9E39-D0F532F48F59}"/>
                    </a:ext>
                  </a:extLst>
                </p:cNvPr>
                <p:cNvSpPr/>
                <p:nvPr/>
              </p:nvSpPr>
              <p:spPr>
                <a:xfrm>
                  <a:off x="7923329" y="4048304"/>
                  <a:ext cx="626361" cy="572253"/>
                </a:xfrm>
                <a:custGeom>
                  <a:avLst/>
                  <a:gdLst>
                    <a:gd name="connsiteX0" fmla="*/ 0 w 626361"/>
                    <a:gd name="connsiteY0" fmla="*/ 0 h 572253"/>
                    <a:gd name="connsiteX1" fmla="*/ 576959 w 626361"/>
                    <a:gd name="connsiteY1" fmla="*/ 355233 h 572253"/>
                    <a:gd name="connsiteX2" fmla="*/ 626362 w 626361"/>
                    <a:gd name="connsiteY2" fmla="*/ 535201 h 572253"/>
                    <a:gd name="connsiteX3" fmla="*/ 626362 w 626361"/>
                    <a:gd name="connsiteY3" fmla="*/ 572254 h 572253"/>
                    <a:gd name="connsiteX4" fmla="*/ 542259 w 626361"/>
                    <a:gd name="connsiteY4" fmla="*/ 429337 h 572253"/>
                    <a:gd name="connsiteX5" fmla="*/ 0 w 626361"/>
                    <a:gd name="connsiteY5" fmla="*/ 0 h 572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6361" h="572253">
                      <a:moveTo>
                        <a:pt x="0" y="0"/>
                      </a:moveTo>
                      <a:cubicBezTo>
                        <a:pt x="0" y="0"/>
                        <a:pt x="517557" y="167618"/>
                        <a:pt x="576959" y="355233"/>
                      </a:cubicBezTo>
                      <a:cubicBezTo>
                        <a:pt x="576959" y="355233"/>
                        <a:pt x="574607" y="439336"/>
                        <a:pt x="626362" y="535201"/>
                      </a:cubicBezTo>
                      <a:lnTo>
                        <a:pt x="626362" y="572254"/>
                      </a:lnTo>
                      <a:cubicBezTo>
                        <a:pt x="626362" y="572254"/>
                        <a:pt x="572254" y="446393"/>
                        <a:pt x="542259" y="429337"/>
                      </a:cubicBezTo>
                      <a:cubicBezTo>
                        <a:pt x="542259" y="429337"/>
                        <a:pt x="658121" y="266424"/>
                        <a:pt x="0" y="0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27344679-1E9E-41B4-BC88-F1F3EEC515A3}"/>
                    </a:ext>
                  </a:extLst>
                </p:cNvPr>
                <p:cNvSpPr/>
                <p:nvPr/>
              </p:nvSpPr>
              <p:spPr>
                <a:xfrm>
                  <a:off x="8524228" y="4560507"/>
                  <a:ext cx="73182" cy="291774"/>
                </a:xfrm>
                <a:custGeom>
                  <a:avLst/>
                  <a:gdLst>
                    <a:gd name="connsiteX0" fmla="*/ 24875 w 73182"/>
                    <a:gd name="connsiteY0" fmla="*/ 22998 h 291774"/>
                    <a:gd name="connsiteX1" fmla="*/ 58987 w 73182"/>
                    <a:gd name="connsiteY1" fmla="*/ 291774 h 291774"/>
                    <a:gd name="connsiteX2" fmla="*/ 38402 w 73182"/>
                    <a:gd name="connsiteY2" fmla="*/ 286481 h 291774"/>
                    <a:gd name="connsiteX3" fmla="*/ 16641 w 73182"/>
                    <a:gd name="connsiteY3" fmla="*/ 42406 h 291774"/>
                    <a:gd name="connsiteX4" fmla="*/ 24875 w 73182"/>
                    <a:gd name="connsiteY4" fmla="*/ 22998 h 291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182" h="291774">
                      <a:moveTo>
                        <a:pt x="24875" y="22998"/>
                      </a:moveTo>
                      <a:cubicBezTo>
                        <a:pt x="24875" y="22998"/>
                        <a:pt x="104861" y="144153"/>
                        <a:pt x="58987" y="291774"/>
                      </a:cubicBezTo>
                      <a:lnTo>
                        <a:pt x="38402" y="286481"/>
                      </a:lnTo>
                      <a:cubicBezTo>
                        <a:pt x="38402" y="286481"/>
                        <a:pt x="58399" y="124157"/>
                        <a:pt x="16641" y="42406"/>
                      </a:cubicBezTo>
                      <a:cubicBezTo>
                        <a:pt x="-25117" y="-39933"/>
                        <a:pt x="24875" y="22998"/>
                        <a:pt x="24875" y="22998"/>
                      </a:cubicBezTo>
                      <a:close/>
                    </a:path>
                  </a:pathLst>
                </a:custGeom>
                <a:solidFill>
                  <a:srgbClr val="087F4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8718616-BCF0-4728-B7B2-722475BB0C1B}"/>
                </a:ext>
              </a:extLst>
            </p:cNvPr>
            <p:cNvSpPr/>
            <p:nvPr/>
          </p:nvSpPr>
          <p:spPr>
            <a:xfrm>
              <a:off x="8143879" y="4809936"/>
              <a:ext cx="723994" cy="362290"/>
            </a:xfrm>
            <a:custGeom>
              <a:avLst/>
              <a:gdLst>
                <a:gd name="connsiteX0" fmla="*/ 362291 w 723994"/>
                <a:gd name="connsiteY0" fmla="*/ 362290 h 362290"/>
                <a:gd name="connsiteX1" fmla="*/ 0 w 723994"/>
                <a:gd name="connsiteY1" fmla="*/ 0 h 362290"/>
                <a:gd name="connsiteX2" fmla="*/ 723993 w 723994"/>
                <a:gd name="connsiteY2" fmla="*/ 0 h 362290"/>
                <a:gd name="connsiteX3" fmla="*/ 362291 w 723994"/>
                <a:gd name="connsiteY3" fmla="*/ 362290 h 36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3994" h="362290">
                  <a:moveTo>
                    <a:pt x="362291" y="362290"/>
                  </a:moveTo>
                  <a:cubicBezTo>
                    <a:pt x="162325" y="362290"/>
                    <a:pt x="0" y="199965"/>
                    <a:pt x="0" y="0"/>
                  </a:cubicBezTo>
                  <a:lnTo>
                    <a:pt x="723993" y="0"/>
                  </a:lnTo>
                  <a:cubicBezTo>
                    <a:pt x="724580" y="199965"/>
                    <a:pt x="562256" y="362290"/>
                    <a:pt x="362291" y="362290"/>
                  </a:cubicBezTo>
                  <a:close/>
                </a:path>
              </a:pathLst>
            </a:custGeom>
            <a:solidFill>
              <a:srgbClr val="C9C9C9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1A6A7AD-DF7B-4ED3-8C20-6C6F2837B0AA}"/>
                </a:ext>
              </a:extLst>
            </p:cNvPr>
            <p:cNvSpPr/>
            <p:nvPr/>
          </p:nvSpPr>
          <p:spPr>
            <a:xfrm>
              <a:off x="8416773" y="4809936"/>
              <a:ext cx="406988" cy="362290"/>
            </a:xfrm>
            <a:custGeom>
              <a:avLst/>
              <a:gdLst>
                <a:gd name="connsiteX0" fmla="*/ 0 w 406988"/>
                <a:gd name="connsiteY0" fmla="*/ 359350 h 362290"/>
                <a:gd name="connsiteX1" fmla="*/ 44698 w 406988"/>
                <a:gd name="connsiteY1" fmla="*/ 362290 h 362290"/>
                <a:gd name="connsiteX2" fmla="*/ 406989 w 406988"/>
                <a:gd name="connsiteY2" fmla="*/ 0 h 362290"/>
                <a:gd name="connsiteX3" fmla="*/ 317004 w 406988"/>
                <a:gd name="connsiteY3" fmla="*/ 0 h 362290"/>
                <a:gd name="connsiteX4" fmla="*/ 0 w 406988"/>
                <a:gd name="connsiteY4" fmla="*/ 359350 h 36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988" h="362290">
                  <a:moveTo>
                    <a:pt x="0" y="359350"/>
                  </a:moveTo>
                  <a:cubicBezTo>
                    <a:pt x="14703" y="361114"/>
                    <a:pt x="29995" y="362290"/>
                    <a:pt x="44698" y="362290"/>
                  </a:cubicBezTo>
                  <a:cubicBezTo>
                    <a:pt x="244663" y="362290"/>
                    <a:pt x="406989" y="199965"/>
                    <a:pt x="406989" y="0"/>
                  </a:cubicBezTo>
                  <a:lnTo>
                    <a:pt x="317004" y="0"/>
                  </a:lnTo>
                  <a:cubicBezTo>
                    <a:pt x="317592" y="184674"/>
                    <a:pt x="178793" y="337589"/>
                    <a:pt x="0" y="359350"/>
                  </a:cubicBezTo>
                  <a:close/>
                </a:path>
              </a:pathLst>
            </a:custGeom>
            <a:solidFill>
              <a:srgbClr val="DBDBDB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F345FE1-F31F-493F-BC3A-DFD22609CEB7}"/>
                </a:ext>
              </a:extLst>
            </p:cNvPr>
            <p:cNvSpPr/>
            <p:nvPr/>
          </p:nvSpPr>
          <p:spPr>
            <a:xfrm rot="-10800000">
              <a:off x="8135735" y="4810073"/>
              <a:ext cx="744576" cy="11174"/>
            </a:xfrm>
            <a:custGeom>
              <a:avLst/>
              <a:gdLst>
                <a:gd name="connsiteX0" fmla="*/ 0 w 744576"/>
                <a:gd name="connsiteY0" fmla="*/ 0 h 11174"/>
                <a:gd name="connsiteX1" fmla="*/ 744577 w 744576"/>
                <a:gd name="connsiteY1" fmla="*/ 0 h 11174"/>
                <a:gd name="connsiteX2" fmla="*/ 744577 w 744576"/>
                <a:gd name="connsiteY2" fmla="*/ 11175 h 11174"/>
                <a:gd name="connsiteX3" fmla="*/ 0 w 744576"/>
                <a:gd name="connsiteY3" fmla="*/ 11175 h 11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4576" h="11174">
                  <a:moveTo>
                    <a:pt x="0" y="0"/>
                  </a:moveTo>
                  <a:lnTo>
                    <a:pt x="744577" y="0"/>
                  </a:lnTo>
                  <a:lnTo>
                    <a:pt x="744577" y="11175"/>
                  </a:lnTo>
                  <a:lnTo>
                    <a:pt x="0" y="11175"/>
                  </a:lnTo>
                  <a:close/>
                </a:path>
              </a:pathLst>
            </a:custGeom>
            <a:solidFill>
              <a:srgbClr val="DBDBDB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6D5C832-FD55-434F-B7F4-B5F6D99033F0}"/>
                </a:ext>
              </a:extLst>
            </p:cNvPr>
            <p:cNvSpPr/>
            <p:nvPr/>
          </p:nvSpPr>
          <p:spPr>
            <a:xfrm>
              <a:off x="8353843" y="5140467"/>
              <a:ext cx="301123" cy="31759"/>
            </a:xfrm>
            <a:custGeom>
              <a:avLst/>
              <a:gdLst>
                <a:gd name="connsiteX0" fmla="*/ 37641 w 301123"/>
                <a:gd name="connsiteY0" fmla="*/ 31759 h 31759"/>
                <a:gd name="connsiteX1" fmla="*/ 301124 w 301123"/>
                <a:gd name="connsiteY1" fmla="*/ 31759 h 31759"/>
                <a:gd name="connsiteX2" fmla="*/ 301124 w 301123"/>
                <a:gd name="connsiteY2" fmla="*/ 0 h 31759"/>
                <a:gd name="connsiteX3" fmla="*/ 0 w 301123"/>
                <a:gd name="connsiteY3" fmla="*/ 0 h 31759"/>
                <a:gd name="connsiteX4" fmla="*/ 0 w 301123"/>
                <a:gd name="connsiteY4" fmla="*/ 31759 h 31759"/>
                <a:gd name="connsiteX5" fmla="*/ 37641 w 301123"/>
                <a:gd name="connsiteY5" fmla="*/ 31759 h 31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123" h="31759">
                  <a:moveTo>
                    <a:pt x="37641" y="31759"/>
                  </a:moveTo>
                  <a:lnTo>
                    <a:pt x="301124" y="31759"/>
                  </a:lnTo>
                  <a:lnTo>
                    <a:pt x="301124" y="0"/>
                  </a:lnTo>
                  <a:lnTo>
                    <a:pt x="0" y="0"/>
                  </a:lnTo>
                  <a:lnTo>
                    <a:pt x="0" y="31759"/>
                  </a:lnTo>
                  <a:lnTo>
                    <a:pt x="37641" y="31759"/>
                  </a:lnTo>
                </a:path>
              </a:pathLst>
            </a:custGeom>
            <a:solidFill>
              <a:srgbClr val="DBDBDB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7318374" y="1364615"/>
            <a:ext cx="992505" cy="962659"/>
            <a:chOff x="7275206" y="1516979"/>
            <a:chExt cx="919252" cy="891609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EA1BA24-A235-42BB-8B6C-EB60179B2C28}"/>
                </a:ext>
              </a:extLst>
            </p:cNvPr>
            <p:cNvSpPr/>
            <p:nvPr/>
          </p:nvSpPr>
          <p:spPr>
            <a:xfrm>
              <a:off x="7275206" y="1516979"/>
              <a:ext cx="919252" cy="891609"/>
            </a:xfrm>
            <a:custGeom>
              <a:avLst/>
              <a:gdLst>
                <a:gd name="connsiteX0" fmla="*/ 908666 w 919252"/>
                <a:gd name="connsiteY0" fmla="*/ 891610 h 891609"/>
                <a:gd name="connsiteX1" fmla="*/ 10587 w 919252"/>
                <a:gd name="connsiteY1" fmla="*/ 891610 h 891609"/>
                <a:gd name="connsiteX2" fmla="*/ 0 w 919252"/>
                <a:gd name="connsiteY2" fmla="*/ 881024 h 891609"/>
                <a:gd name="connsiteX3" fmla="*/ 0 w 919252"/>
                <a:gd name="connsiteY3" fmla="*/ 10586 h 891609"/>
                <a:gd name="connsiteX4" fmla="*/ 10587 w 919252"/>
                <a:gd name="connsiteY4" fmla="*/ 0 h 891609"/>
                <a:gd name="connsiteX5" fmla="*/ 908666 w 919252"/>
                <a:gd name="connsiteY5" fmla="*/ 0 h 891609"/>
                <a:gd name="connsiteX6" fmla="*/ 919252 w 919252"/>
                <a:gd name="connsiteY6" fmla="*/ 10586 h 891609"/>
                <a:gd name="connsiteX7" fmla="*/ 919252 w 919252"/>
                <a:gd name="connsiteY7" fmla="*/ 881612 h 891609"/>
                <a:gd name="connsiteX8" fmla="*/ 908666 w 919252"/>
                <a:gd name="connsiteY8" fmla="*/ 891610 h 891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9252" h="891609">
                  <a:moveTo>
                    <a:pt x="908666" y="891610"/>
                  </a:moveTo>
                  <a:lnTo>
                    <a:pt x="10587" y="891610"/>
                  </a:lnTo>
                  <a:cubicBezTo>
                    <a:pt x="4705" y="891610"/>
                    <a:pt x="0" y="886905"/>
                    <a:pt x="0" y="881024"/>
                  </a:cubicBezTo>
                  <a:lnTo>
                    <a:pt x="0" y="10586"/>
                  </a:lnTo>
                  <a:cubicBezTo>
                    <a:pt x="0" y="4705"/>
                    <a:pt x="4705" y="0"/>
                    <a:pt x="10587" y="0"/>
                  </a:cubicBezTo>
                  <a:lnTo>
                    <a:pt x="908666" y="0"/>
                  </a:lnTo>
                  <a:cubicBezTo>
                    <a:pt x="914547" y="0"/>
                    <a:pt x="919252" y="4705"/>
                    <a:pt x="919252" y="10586"/>
                  </a:cubicBezTo>
                  <a:lnTo>
                    <a:pt x="919252" y="881612"/>
                  </a:lnTo>
                  <a:cubicBezTo>
                    <a:pt x="919252" y="886905"/>
                    <a:pt x="914547" y="891610"/>
                    <a:pt x="908666" y="891610"/>
                  </a:cubicBezTo>
                  <a:close/>
                </a:path>
              </a:pathLst>
            </a:custGeom>
            <a:solidFill>
              <a:srgbClr val="1F61A3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914F184-57B6-4285-A3A2-404BC54CFC0B}"/>
                </a:ext>
              </a:extLst>
            </p:cNvPr>
            <p:cNvSpPr/>
            <p:nvPr/>
          </p:nvSpPr>
          <p:spPr>
            <a:xfrm>
              <a:off x="7315200" y="1555795"/>
              <a:ext cx="839265" cy="814564"/>
            </a:xfrm>
            <a:custGeom>
              <a:avLst/>
              <a:gdLst>
                <a:gd name="connsiteX0" fmla="*/ 829856 w 839265"/>
                <a:gd name="connsiteY0" fmla="*/ 814564 h 814564"/>
                <a:gd name="connsiteX1" fmla="*/ 9410 w 839265"/>
                <a:gd name="connsiteY1" fmla="*/ 814564 h 814564"/>
                <a:gd name="connsiteX2" fmla="*/ 0 w 839265"/>
                <a:gd name="connsiteY2" fmla="*/ 805154 h 814564"/>
                <a:gd name="connsiteX3" fmla="*/ 0 w 839265"/>
                <a:gd name="connsiteY3" fmla="*/ 9410 h 814564"/>
                <a:gd name="connsiteX4" fmla="*/ 9410 w 839265"/>
                <a:gd name="connsiteY4" fmla="*/ 0 h 814564"/>
                <a:gd name="connsiteX5" fmla="*/ 829856 w 839265"/>
                <a:gd name="connsiteY5" fmla="*/ 0 h 814564"/>
                <a:gd name="connsiteX6" fmla="*/ 839266 w 839265"/>
                <a:gd name="connsiteY6" fmla="*/ 9410 h 814564"/>
                <a:gd name="connsiteX7" fmla="*/ 839266 w 839265"/>
                <a:gd name="connsiteY7" fmla="*/ 804566 h 814564"/>
                <a:gd name="connsiteX8" fmla="*/ 829856 w 839265"/>
                <a:gd name="connsiteY8" fmla="*/ 814564 h 81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265" h="814564">
                  <a:moveTo>
                    <a:pt x="829856" y="814564"/>
                  </a:moveTo>
                  <a:lnTo>
                    <a:pt x="9410" y="814564"/>
                  </a:lnTo>
                  <a:cubicBezTo>
                    <a:pt x="4117" y="814564"/>
                    <a:pt x="0" y="810447"/>
                    <a:pt x="0" y="805154"/>
                  </a:cubicBezTo>
                  <a:lnTo>
                    <a:pt x="0" y="9410"/>
                  </a:lnTo>
                  <a:cubicBezTo>
                    <a:pt x="0" y="4117"/>
                    <a:pt x="4117" y="0"/>
                    <a:pt x="9410" y="0"/>
                  </a:cubicBezTo>
                  <a:lnTo>
                    <a:pt x="829856" y="0"/>
                  </a:lnTo>
                  <a:cubicBezTo>
                    <a:pt x="835149" y="0"/>
                    <a:pt x="839266" y="4117"/>
                    <a:pt x="839266" y="9410"/>
                  </a:cubicBezTo>
                  <a:lnTo>
                    <a:pt x="839266" y="804566"/>
                  </a:lnTo>
                  <a:cubicBezTo>
                    <a:pt x="839266" y="809859"/>
                    <a:pt x="835149" y="814564"/>
                    <a:pt x="829856" y="814564"/>
                  </a:cubicBezTo>
                  <a:close/>
                </a:path>
              </a:pathLst>
            </a:custGeom>
            <a:solidFill>
              <a:srgbClr val="FFFFFF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1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7384011" y="1618138"/>
              <a:ext cx="701054" cy="700494"/>
              <a:chOff x="7384011" y="1618138"/>
              <a:chExt cx="701054" cy="700494"/>
            </a:xfrm>
            <a:solidFill>
              <a:srgbClr val="1E90A4"/>
            </a:solidFill>
          </p:grpSpPr>
          <p:grpSp>
            <p:nvGrpSpPr>
              <p:cNvPr id="52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7715718" y="1618138"/>
                <a:ext cx="369347" cy="700494"/>
                <a:chOff x="7715718" y="1618138"/>
                <a:chExt cx="369347" cy="700494"/>
              </a:xfrm>
              <a:solidFill>
                <a:srgbClr val="1E90A4"/>
              </a:solidFill>
            </p:grpSpPr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9B0FBCA8-2914-4E90-96E2-142A5A2D8B77}"/>
                    </a:ext>
                  </a:extLst>
                </p:cNvPr>
                <p:cNvSpPr/>
                <p:nvPr/>
              </p:nvSpPr>
              <p:spPr>
                <a:xfrm>
                  <a:off x="7715718" y="1618138"/>
                  <a:ext cx="37640" cy="37668"/>
                </a:xfrm>
                <a:custGeom>
                  <a:avLst/>
                  <a:gdLst>
                    <a:gd name="connsiteX0" fmla="*/ 0 w 37640"/>
                    <a:gd name="connsiteY0" fmla="*/ 18820 h 37668"/>
                    <a:gd name="connsiteX1" fmla="*/ 18820 w 37640"/>
                    <a:gd name="connsiteY1" fmla="*/ 0 h 37668"/>
                    <a:gd name="connsiteX2" fmla="*/ 37641 w 37640"/>
                    <a:gd name="connsiteY2" fmla="*/ 18820 h 37668"/>
                    <a:gd name="connsiteX3" fmla="*/ 18820 w 37640"/>
                    <a:gd name="connsiteY3" fmla="*/ 37640 h 37668"/>
                    <a:gd name="connsiteX4" fmla="*/ 0 w 37640"/>
                    <a:gd name="connsiteY4" fmla="*/ 18820 h 3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40" h="37668">
                      <a:moveTo>
                        <a:pt x="0" y="18820"/>
                      </a:moveTo>
                      <a:cubicBezTo>
                        <a:pt x="0" y="8234"/>
                        <a:pt x="8822" y="0"/>
                        <a:pt x="18820" y="0"/>
                      </a:cubicBezTo>
                      <a:cubicBezTo>
                        <a:pt x="29407" y="0"/>
                        <a:pt x="37641" y="8234"/>
                        <a:pt x="37641" y="18820"/>
                      </a:cubicBezTo>
                      <a:cubicBezTo>
                        <a:pt x="37641" y="29407"/>
                        <a:pt x="29407" y="37640"/>
                        <a:pt x="18820" y="37640"/>
                      </a:cubicBezTo>
                      <a:cubicBezTo>
                        <a:pt x="8822" y="38229"/>
                        <a:pt x="0" y="29407"/>
                        <a:pt x="0" y="1882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2ABB3D82-18C8-4286-882A-5A51341844F9}"/>
                    </a:ext>
                  </a:extLst>
                </p:cNvPr>
                <p:cNvSpPr/>
                <p:nvPr/>
              </p:nvSpPr>
              <p:spPr>
                <a:xfrm>
                  <a:off x="7867014" y="1654159"/>
                  <a:ext cx="37937" cy="37937"/>
                </a:xfrm>
                <a:custGeom>
                  <a:avLst/>
                  <a:gdLst>
                    <a:gd name="connsiteX0" fmla="*/ 2207 w 37937"/>
                    <a:gd name="connsiteY0" fmla="*/ 9853 h 37937"/>
                    <a:gd name="connsiteX1" fmla="*/ 28085 w 37937"/>
                    <a:gd name="connsiteY1" fmla="*/ 2207 h 37937"/>
                    <a:gd name="connsiteX2" fmla="*/ 35731 w 37937"/>
                    <a:gd name="connsiteY2" fmla="*/ 28085 h 37937"/>
                    <a:gd name="connsiteX3" fmla="*/ 9853 w 37937"/>
                    <a:gd name="connsiteY3" fmla="*/ 35731 h 37937"/>
                    <a:gd name="connsiteX4" fmla="*/ 2207 w 37937"/>
                    <a:gd name="connsiteY4" fmla="*/ 9853 h 37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937" h="37937">
                      <a:moveTo>
                        <a:pt x="2207" y="9853"/>
                      </a:moveTo>
                      <a:cubicBezTo>
                        <a:pt x="7501" y="443"/>
                        <a:pt x="18675" y="-2498"/>
                        <a:pt x="28085" y="2207"/>
                      </a:cubicBezTo>
                      <a:cubicBezTo>
                        <a:pt x="37495" y="7500"/>
                        <a:pt x="40436" y="18675"/>
                        <a:pt x="35731" y="28085"/>
                      </a:cubicBezTo>
                      <a:cubicBezTo>
                        <a:pt x="30438" y="37495"/>
                        <a:pt x="19263" y="40436"/>
                        <a:pt x="9853" y="35731"/>
                      </a:cubicBezTo>
                      <a:cubicBezTo>
                        <a:pt x="443" y="30437"/>
                        <a:pt x="-2498" y="19263"/>
                        <a:pt x="2207" y="985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52059739-F479-43A3-B637-C95E887C7FA4}"/>
                    </a:ext>
                  </a:extLst>
                </p:cNvPr>
                <p:cNvSpPr/>
                <p:nvPr/>
              </p:nvSpPr>
              <p:spPr>
                <a:xfrm>
                  <a:off x="7992282" y="1765640"/>
                  <a:ext cx="38206" cy="38466"/>
                </a:xfrm>
                <a:custGeom>
                  <a:avLst/>
                  <a:gdLst>
                    <a:gd name="connsiteX0" fmla="*/ 8681 w 38206"/>
                    <a:gd name="connsiteY0" fmla="*/ 3060 h 38466"/>
                    <a:gd name="connsiteX1" fmla="*/ 35147 w 38206"/>
                    <a:gd name="connsiteY1" fmla="*/ 8941 h 38466"/>
                    <a:gd name="connsiteX2" fmla="*/ 29265 w 38206"/>
                    <a:gd name="connsiteY2" fmla="*/ 35407 h 38466"/>
                    <a:gd name="connsiteX3" fmla="*/ 2799 w 38206"/>
                    <a:gd name="connsiteY3" fmla="*/ 29526 h 38466"/>
                    <a:gd name="connsiteX4" fmla="*/ 8681 w 38206"/>
                    <a:gd name="connsiteY4" fmla="*/ 3060 h 38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206" h="38466">
                      <a:moveTo>
                        <a:pt x="8681" y="3060"/>
                      </a:moveTo>
                      <a:cubicBezTo>
                        <a:pt x="17503" y="-2822"/>
                        <a:pt x="29265" y="119"/>
                        <a:pt x="35147" y="8941"/>
                      </a:cubicBezTo>
                      <a:cubicBezTo>
                        <a:pt x="41028" y="17763"/>
                        <a:pt x="38087" y="29526"/>
                        <a:pt x="29265" y="35407"/>
                      </a:cubicBezTo>
                      <a:cubicBezTo>
                        <a:pt x="20443" y="41288"/>
                        <a:pt x="8681" y="38348"/>
                        <a:pt x="2799" y="29526"/>
                      </a:cubicBezTo>
                      <a:cubicBezTo>
                        <a:pt x="-2494" y="20704"/>
                        <a:pt x="-141" y="8941"/>
                        <a:pt x="8681" y="306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5AE5AF57-31C0-4803-8166-493C797BA139}"/>
                    </a:ext>
                  </a:extLst>
                </p:cNvPr>
                <p:cNvSpPr/>
                <p:nvPr/>
              </p:nvSpPr>
              <p:spPr>
                <a:xfrm>
                  <a:off x="8047426" y="1930436"/>
                  <a:ext cx="37639" cy="37640"/>
                </a:xfrm>
                <a:custGeom>
                  <a:avLst/>
                  <a:gdLst>
                    <a:gd name="connsiteX0" fmla="*/ 18820 w 37639"/>
                    <a:gd name="connsiteY0" fmla="*/ 0 h 37640"/>
                    <a:gd name="connsiteX1" fmla="*/ 37640 w 37639"/>
                    <a:gd name="connsiteY1" fmla="*/ 18820 h 37640"/>
                    <a:gd name="connsiteX2" fmla="*/ 18820 w 37639"/>
                    <a:gd name="connsiteY2" fmla="*/ 37640 h 37640"/>
                    <a:gd name="connsiteX3" fmla="*/ 0 w 37639"/>
                    <a:gd name="connsiteY3" fmla="*/ 18820 h 37640"/>
                    <a:gd name="connsiteX4" fmla="*/ 18820 w 37639"/>
                    <a:gd name="connsiteY4" fmla="*/ 0 h 3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39" h="37640">
                      <a:moveTo>
                        <a:pt x="18820" y="0"/>
                      </a:moveTo>
                      <a:cubicBezTo>
                        <a:pt x="29407" y="0"/>
                        <a:pt x="37640" y="8234"/>
                        <a:pt x="37640" y="18820"/>
                      </a:cubicBezTo>
                      <a:cubicBezTo>
                        <a:pt x="37640" y="29407"/>
                        <a:pt x="29407" y="37640"/>
                        <a:pt x="18820" y="37640"/>
                      </a:cubicBezTo>
                      <a:cubicBezTo>
                        <a:pt x="8233" y="37640"/>
                        <a:pt x="0" y="29407"/>
                        <a:pt x="0" y="18820"/>
                      </a:cubicBezTo>
                      <a:cubicBezTo>
                        <a:pt x="0" y="8822"/>
                        <a:pt x="8233" y="0"/>
                        <a:pt x="18820" y="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0B09F016-D9D6-4620-A537-A0C8317B1DF8}"/>
                    </a:ext>
                  </a:extLst>
                </p:cNvPr>
                <p:cNvSpPr/>
                <p:nvPr/>
              </p:nvSpPr>
              <p:spPr>
                <a:xfrm>
                  <a:off x="7999934" y="2112757"/>
                  <a:ext cx="38522" cy="38081"/>
                </a:xfrm>
                <a:custGeom>
                  <a:avLst/>
                  <a:gdLst>
                    <a:gd name="connsiteX0" fmla="*/ 32789 w 38522"/>
                    <a:gd name="connsiteY0" fmla="*/ 5293 h 38081"/>
                    <a:gd name="connsiteX1" fmla="*/ 32789 w 38522"/>
                    <a:gd name="connsiteY1" fmla="*/ 32347 h 38081"/>
                    <a:gd name="connsiteX2" fmla="*/ 5734 w 38522"/>
                    <a:gd name="connsiteY2" fmla="*/ 32347 h 38081"/>
                    <a:gd name="connsiteX3" fmla="*/ 5734 w 38522"/>
                    <a:gd name="connsiteY3" fmla="*/ 5293 h 38081"/>
                    <a:gd name="connsiteX4" fmla="*/ 32789 w 38522"/>
                    <a:gd name="connsiteY4" fmla="*/ 5293 h 3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22" h="38081">
                      <a:moveTo>
                        <a:pt x="32789" y="5293"/>
                      </a:moveTo>
                      <a:cubicBezTo>
                        <a:pt x="40434" y="12939"/>
                        <a:pt x="40434" y="24702"/>
                        <a:pt x="32789" y="32347"/>
                      </a:cubicBezTo>
                      <a:cubicBezTo>
                        <a:pt x="25143" y="39993"/>
                        <a:pt x="13380" y="39993"/>
                        <a:pt x="5734" y="32347"/>
                      </a:cubicBezTo>
                      <a:cubicBezTo>
                        <a:pt x="-1911" y="24702"/>
                        <a:pt x="-1911" y="12939"/>
                        <a:pt x="5734" y="5293"/>
                      </a:cubicBezTo>
                      <a:cubicBezTo>
                        <a:pt x="13380" y="-1764"/>
                        <a:pt x="25731" y="-1764"/>
                        <a:pt x="32789" y="529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50236D36-FFFE-4A35-9BE5-358DFCA70831}"/>
                    </a:ext>
                  </a:extLst>
                </p:cNvPr>
                <p:cNvSpPr/>
                <p:nvPr/>
              </p:nvSpPr>
              <p:spPr>
                <a:xfrm>
                  <a:off x="7880542" y="2232737"/>
                  <a:ext cx="38523" cy="38081"/>
                </a:xfrm>
                <a:custGeom>
                  <a:avLst/>
                  <a:gdLst>
                    <a:gd name="connsiteX0" fmla="*/ 32788 w 38523"/>
                    <a:gd name="connsiteY0" fmla="*/ 5293 h 38081"/>
                    <a:gd name="connsiteX1" fmla="*/ 32788 w 38523"/>
                    <a:gd name="connsiteY1" fmla="*/ 32347 h 38081"/>
                    <a:gd name="connsiteX2" fmla="*/ 5735 w 38523"/>
                    <a:gd name="connsiteY2" fmla="*/ 32347 h 38081"/>
                    <a:gd name="connsiteX3" fmla="*/ 5735 w 38523"/>
                    <a:gd name="connsiteY3" fmla="*/ 5293 h 38081"/>
                    <a:gd name="connsiteX4" fmla="*/ 32788 w 38523"/>
                    <a:gd name="connsiteY4" fmla="*/ 5293 h 3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23" h="38081">
                      <a:moveTo>
                        <a:pt x="32788" y="5293"/>
                      </a:moveTo>
                      <a:cubicBezTo>
                        <a:pt x="40435" y="12939"/>
                        <a:pt x="40435" y="24702"/>
                        <a:pt x="32788" y="32347"/>
                      </a:cubicBezTo>
                      <a:cubicBezTo>
                        <a:pt x="25142" y="39993"/>
                        <a:pt x="13380" y="39993"/>
                        <a:pt x="5735" y="32347"/>
                      </a:cubicBezTo>
                      <a:cubicBezTo>
                        <a:pt x="-1912" y="24702"/>
                        <a:pt x="-1912" y="12939"/>
                        <a:pt x="5735" y="5293"/>
                      </a:cubicBezTo>
                      <a:cubicBezTo>
                        <a:pt x="13380" y="-1764"/>
                        <a:pt x="25731" y="-1764"/>
                        <a:pt x="32788" y="529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B61F0D0-E0A7-4EC3-AD05-FF625CD51B46}"/>
                    </a:ext>
                  </a:extLst>
                </p:cNvPr>
                <p:cNvSpPr/>
                <p:nvPr/>
              </p:nvSpPr>
              <p:spPr>
                <a:xfrm>
                  <a:off x="7715718" y="2280964"/>
                  <a:ext cx="37640" cy="37668"/>
                </a:xfrm>
                <a:custGeom>
                  <a:avLst/>
                  <a:gdLst>
                    <a:gd name="connsiteX0" fmla="*/ 0 w 37640"/>
                    <a:gd name="connsiteY0" fmla="*/ 18820 h 37668"/>
                    <a:gd name="connsiteX1" fmla="*/ 18820 w 37640"/>
                    <a:gd name="connsiteY1" fmla="*/ 0 h 37668"/>
                    <a:gd name="connsiteX2" fmla="*/ 37641 w 37640"/>
                    <a:gd name="connsiteY2" fmla="*/ 18820 h 37668"/>
                    <a:gd name="connsiteX3" fmla="*/ 18820 w 37640"/>
                    <a:gd name="connsiteY3" fmla="*/ 37641 h 37668"/>
                    <a:gd name="connsiteX4" fmla="*/ 0 w 37640"/>
                    <a:gd name="connsiteY4" fmla="*/ 18820 h 3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40" h="37668">
                      <a:moveTo>
                        <a:pt x="0" y="18820"/>
                      </a:moveTo>
                      <a:cubicBezTo>
                        <a:pt x="0" y="8234"/>
                        <a:pt x="8822" y="0"/>
                        <a:pt x="18820" y="0"/>
                      </a:cubicBezTo>
                      <a:cubicBezTo>
                        <a:pt x="29407" y="0"/>
                        <a:pt x="37641" y="8234"/>
                        <a:pt x="37641" y="18820"/>
                      </a:cubicBezTo>
                      <a:cubicBezTo>
                        <a:pt x="37641" y="29407"/>
                        <a:pt x="29407" y="37641"/>
                        <a:pt x="18820" y="37641"/>
                      </a:cubicBezTo>
                      <a:cubicBezTo>
                        <a:pt x="8822" y="38229"/>
                        <a:pt x="0" y="29407"/>
                        <a:pt x="0" y="1882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0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7384011" y="1654159"/>
                <a:ext cx="218051" cy="616659"/>
                <a:chOff x="7384011" y="1654159"/>
                <a:chExt cx="218051" cy="616659"/>
              </a:xfrm>
              <a:solidFill>
                <a:srgbClr val="1E90A4"/>
              </a:solidFill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6846B13B-3947-4FAA-9882-8A22C9A8E6AB}"/>
                    </a:ext>
                  </a:extLst>
                </p:cNvPr>
                <p:cNvSpPr/>
                <p:nvPr/>
              </p:nvSpPr>
              <p:spPr>
                <a:xfrm>
                  <a:off x="7564125" y="1654159"/>
                  <a:ext cx="37937" cy="37937"/>
                </a:xfrm>
                <a:custGeom>
                  <a:avLst/>
                  <a:gdLst>
                    <a:gd name="connsiteX0" fmla="*/ 35731 w 37937"/>
                    <a:gd name="connsiteY0" fmla="*/ 9853 h 37937"/>
                    <a:gd name="connsiteX1" fmla="*/ 9853 w 37937"/>
                    <a:gd name="connsiteY1" fmla="*/ 2207 h 37937"/>
                    <a:gd name="connsiteX2" fmla="*/ 2207 w 37937"/>
                    <a:gd name="connsiteY2" fmla="*/ 28085 h 37937"/>
                    <a:gd name="connsiteX3" fmla="*/ 28085 w 37937"/>
                    <a:gd name="connsiteY3" fmla="*/ 35731 h 37937"/>
                    <a:gd name="connsiteX4" fmla="*/ 35731 w 37937"/>
                    <a:gd name="connsiteY4" fmla="*/ 9853 h 37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937" h="37937">
                      <a:moveTo>
                        <a:pt x="35731" y="9853"/>
                      </a:moveTo>
                      <a:cubicBezTo>
                        <a:pt x="30438" y="443"/>
                        <a:pt x="19263" y="-2498"/>
                        <a:pt x="9853" y="2207"/>
                      </a:cubicBezTo>
                      <a:cubicBezTo>
                        <a:pt x="443" y="7500"/>
                        <a:pt x="-2498" y="18675"/>
                        <a:pt x="2207" y="28085"/>
                      </a:cubicBezTo>
                      <a:cubicBezTo>
                        <a:pt x="7501" y="37495"/>
                        <a:pt x="18675" y="40436"/>
                        <a:pt x="28085" y="35731"/>
                      </a:cubicBezTo>
                      <a:cubicBezTo>
                        <a:pt x="37495" y="30437"/>
                        <a:pt x="40436" y="19263"/>
                        <a:pt x="35731" y="985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C972A481-639E-4FD4-9DA1-6E89784A0D37}"/>
                    </a:ext>
                  </a:extLst>
                </p:cNvPr>
                <p:cNvSpPr/>
                <p:nvPr/>
              </p:nvSpPr>
              <p:spPr>
                <a:xfrm>
                  <a:off x="7438589" y="1765640"/>
                  <a:ext cx="38206" cy="38466"/>
                </a:xfrm>
                <a:custGeom>
                  <a:avLst/>
                  <a:gdLst>
                    <a:gd name="connsiteX0" fmla="*/ 29526 w 38206"/>
                    <a:gd name="connsiteY0" fmla="*/ 3060 h 38466"/>
                    <a:gd name="connsiteX1" fmla="*/ 3060 w 38206"/>
                    <a:gd name="connsiteY1" fmla="*/ 8941 h 38466"/>
                    <a:gd name="connsiteX2" fmla="*/ 8941 w 38206"/>
                    <a:gd name="connsiteY2" fmla="*/ 35407 h 38466"/>
                    <a:gd name="connsiteX3" fmla="*/ 35407 w 38206"/>
                    <a:gd name="connsiteY3" fmla="*/ 29526 h 38466"/>
                    <a:gd name="connsiteX4" fmla="*/ 29526 w 38206"/>
                    <a:gd name="connsiteY4" fmla="*/ 3060 h 38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206" h="38466">
                      <a:moveTo>
                        <a:pt x="29526" y="3060"/>
                      </a:moveTo>
                      <a:cubicBezTo>
                        <a:pt x="20704" y="-2822"/>
                        <a:pt x="8941" y="119"/>
                        <a:pt x="3060" y="8941"/>
                      </a:cubicBezTo>
                      <a:cubicBezTo>
                        <a:pt x="-2822" y="17763"/>
                        <a:pt x="119" y="29526"/>
                        <a:pt x="8941" y="35407"/>
                      </a:cubicBezTo>
                      <a:cubicBezTo>
                        <a:pt x="17763" y="41288"/>
                        <a:pt x="29526" y="38348"/>
                        <a:pt x="35407" y="29526"/>
                      </a:cubicBezTo>
                      <a:cubicBezTo>
                        <a:pt x="40700" y="20704"/>
                        <a:pt x="38348" y="8941"/>
                        <a:pt x="29526" y="306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22665191-FCDC-434E-AB8A-4A5298240A29}"/>
                    </a:ext>
                  </a:extLst>
                </p:cNvPr>
                <p:cNvSpPr/>
                <p:nvPr/>
              </p:nvSpPr>
              <p:spPr>
                <a:xfrm>
                  <a:off x="7384011" y="1930436"/>
                  <a:ext cx="37640" cy="37640"/>
                </a:xfrm>
                <a:custGeom>
                  <a:avLst/>
                  <a:gdLst>
                    <a:gd name="connsiteX0" fmla="*/ 18820 w 37640"/>
                    <a:gd name="connsiteY0" fmla="*/ 0 h 37640"/>
                    <a:gd name="connsiteX1" fmla="*/ 0 w 37640"/>
                    <a:gd name="connsiteY1" fmla="*/ 18820 h 37640"/>
                    <a:gd name="connsiteX2" fmla="*/ 18820 w 37640"/>
                    <a:gd name="connsiteY2" fmla="*/ 37640 h 37640"/>
                    <a:gd name="connsiteX3" fmla="*/ 37641 w 37640"/>
                    <a:gd name="connsiteY3" fmla="*/ 18820 h 37640"/>
                    <a:gd name="connsiteX4" fmla="*/ 18820 w 37640"/>
                    <a:gd name="connsiteY4" fmla="*/ 0 h 37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40" h="37640">
                      <a:moveTo>
                        <a:pt x="18820" y="0"/>
                      </a:moveTo>
                      <a:cubicBezTo>
                        <a:pt x="8234" y="0"/>
                        <a:pt x="0" y="8234"/>
                        <a:pt x="0" y="18820"/>
                      </a:cubicBezTo>
                      <a:cubicBezTo>
                        <a:pt x="0" y="29407"/>
                        <a:pt x="8234" y="37640"/>
                        <a:pt x="18820" y="37640"/>
                      </a:cubicBezTo>
                      <a:cubicBezTo>
                        <a:pt x="29407" y="37640"/>
                        <a:pt x="37641" y="29407"/>
                        <a:pt x="37641" y="18820"/>
                      </a:cubicBezTo>
                      <a:cubicBezTo>
                        <a:pt x="37641" y="8822"/>
                        <a:pt x="29407" y="0"/>
                        <a:pt x="18820" y="0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4A3DBCE0-BF80-4282-B924-38009508E701}"/>
                    </a:ext>
                  </a:extLst>
                </p:cNvPr>
                <p:cNvSpPr/>
                <p:nvPr/>
              </p:nvSpPr>
              <p:spPr>
                <a:xfrm>
                  <a:off x="7430621" y="2112757"/>
                  <a:ext cx="38523" cy="38081"/>
                </a:xfrm>
                <a:custGeom>
                  <a:avLst/>
                  <a:gdLst>
                    <a:gd name="connsiteX0" fmla="*/ 5735 w 38523"/>
                    <a:gd name="connsiteY0" fmla="*/ 5293 h 38081"/>
                    <a:gd name="connsiteX1" fmla="*/ 5735 w 38523"/>
                    <a:gd name="connsiteY1" fmla="*/ 32347 h 38081"/>
                    <a:gd name="connsiteX2" fmla="*/ 32788 w 38523"/>
                    <a:gd name="connsiteY2" fmla="*/ 32347 h 38081"/>
                    <a:gd name="connsiteX3" fmla="*/ 32788 w 38523"/>
                    <a:gd name="connsiteY3" fmla="*/ 5293 h 38081"/>
                    <a:gd name="connsiteX4" fmla="*/ 5735 w 38523"/>
                    <a:gd name="connsiteY4" fmla="*/ 5293 h 3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23" h="38081">
                      <a:moveTo>
                        <a:pt x="5735" y="5293"/>
                      </a:moveTo>
                      <a:cubicBezTo>
                        <a:pt x="-1912" y="12939"/>
                        <a:pt x="-1912" y="24702"/>
                        <a:pt x="5735" y="32347"/>
                      </a:cubicBezTo>
                      <a:cubicBezTo>
                        <a:pt x="13380" y="39993"/>
                        <a:pt x="25142" y="39993"/>
                        <a:pt x="32788" y="32347"/>
                      </a:cubicBezTo>
                      <a:cubicBezTo>
                        <a:pt x="40435" y="24702"/>
                        <a:pt x="40435" y="12939"/>
                        <a:pt x="32788" y="5293"/>
                      </a:cubicBezTo>
                      <a:cubicBezTo>
                        <a:pt x="25142" y="-1764"/>
                        <a:pt x="12792" y="-1764"/>
                        <a:pt x="5735" y="529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BA32E128-A64F-42DF-ACDA-8ED1953A5389}"/>
                    </a:ext>
                  </a:extLst>
                </p:cNvPr>
                <p:cNvSpPr/>
                <p:nvPr/>
              </p:nvSpPr>
              <p:spPr>
                <a:xfrm>
                  <a:off x="7550012" y="2232737"/>
                  <a:ext cx="38522" cy="38081"/>
                </a:xfrm>
                <a:custGeom>
                  <a:avLst/>
                  <a:gdLst>
                    <a:gd name="connsiteX0" fmla="*/ 5734 w 38522"/>
                    <a:gd name="connsiteY0" fmla="*/ 5293 h 38081"/>
                    <a:gd name="connsiteX1" fmla="*/ 5734 w 38522"/>
                    <a:gd name="connsiteY1" fmla="*/ 32347 h 38081"/>
                    <a:gd name="connsiteX2" fmla="*/ 32789 w 38522"/>
                    <a:gd name="connsiteY2" fmla="*/ 32347 h 38081"/>
                    <a:gd name="connsiteX3" fmla="*/ 32789 w 38522"/>
                    <a:gd name="connsiteY3" fmla="*/ 5293 h 38081"/>
                    <a:gd name="connsiteX4" fmla="*/ 5734 w 38522"/>
                    <a:gd name="connsiteY4" fmla="*/ 5293 h 3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522" h="38081">
                      <a:moveTo>
                        <a:pt x="5734" y="5293"/>
                      </a:moveTo>
                      <a:cubicBezTo>
                        <a:pt x="-1911" y="12939"/>
                        <a:pt x="-1911" y="24702"/>
                        <a:pt x="5734" y="32347"/>
                      </a:cubicBezTo>
                      <a:cubicBezTo>
                        <a:pt x="13380" y="39993"/>
                        <a:pt x="25143" y="39993"/>
                        <a:pt x="32789" y="32347"/>
                      </a:cubicBezTo>
                      <a:cubicBezTo>
                        <a:pt x="40434" y="24702"/>
                        <a:pt x="40434" y="12939"/>
                        <a:pt x="32789" y="5293"/>
                      </a:cubicBezTo>
                      <a:cubicBezTo>
                        <a:pt x="25143" y="-1764"/>
                        <a:pt x="13380" y="-1764"/>
                        <a:pt x="5734" y="5293"/>
                      </a:cubicBezTo>
                      <a:close/>
                    </a:path>
                  </a:pathLst>
                </a:custGeom>
                <a:solidFill>
                  <a:srgbClr val="1E90A4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6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7729834" y="1711651"/>
              <a:ext cx="147970" cy="256453"/>
              <a:chOff x="7729834" y="1711651"/>
              <a:chExt cx="147970" cy="256453"/>
            </a:xfrm>
            <a:solidFill>
              <a:srgbClr val="1E90A4"/>
            </a:solidFill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1E380368-8EA0-4864-8113-04E09701DB35}"/>
                  </a:ext>
                </a:extLst>
              </p:cNvPr>
              <p:cNvSpPr/>
              <p:nvPr/>
            </p:nvSpPr>
            <p:spPr>
              <a:xfrm>
                <a:off x="7729834" y="1930436"/>
                <a:ext cx="37639" cy="37668"/>
              </a:xfrm>
              <a:custGeom>
                <a:avLst/>
                <a:gdLst>
                  <a:gd name="connsiteX0" fmla="*/ 0 w 37639"/>
                  <a:gd name="connsiteY0" fmla="*/ 18820 h 37668"/>
                  <a:gd name="connsiteX1" fmla="*/ 18820 w 37639"/>
                  <a:gd name="connsiteY1" fmla="*/ 0 h 37668"/>
                  <a:gd name="connsiteX2" fmla="*/ 37640 w 37639"/>
                  <a:gd name="connsiteY2" fmla="*/ 18820 h 37668"/>
                  <a:gd name="connsiteX3" fmla="*/ 18820 w 37639"/>
                  <a:gd name="connsiteY3" fmla="*/ 37640 h 37668"/>
                  <a:gd name="connsiteX4" fmla="*/ 0 w 37639"/>
                  <a:gd name="connsiteY4" fmla="*/ 18820 h 37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39" h="37668">
                    <a:moveTo>
                      <a:pt x="0" y="18820"/>
                    </a:moveTo>
                    <a:cubicBezTo>
                      <a:pt x="0" y="8234"/>
                      <a:pt x="8233" y="0"/>
                      <a:pt x="18820" y="0"/>
                    </a:cubicBezTo>
                    <a:cubicBezTo>
                      <a:pt x="29407" y="0"/>
                      <a:pt x="37640" y="8234"/>
                      <a:pt x="37640" y="18820"/>
                    </a:cubicBezTo>
                    <a:cubicBezTo>
                      <a:pt x="37640" y="29407"/>
                      <a:pt x="29407" y="37640"/>
                      <a:pt x="18820" y="37640"/>
                    </a:cubicBezTo>
                    <a:cubicBezTo>
                      <a:pt x="8233" y="38229"/>
                      <a:pt x="0" y="29407"/>
                      <a:pt x="0" y="18820"/>
                    </a:cubicBezTo>
                    <a:close/>
                  </a:path>
                </a:pathLst>
              </a:custGeom>
              <a:solidFill>
                <a:srgbClr val="1E90A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B67F1FA6-B8EC-408C-A6E3-A1B3D7AAF0B5}"/>
                  </a:ext>
                </a:extLst>
              </p:cNvPr>
              <p:cNvSpPr/>
              <p:nvPr/>
            </p:nvSpPr>
            <p:spPr>
              <a:xfrm>
                <a:off x="7746301" y="1711651"/>
                <a:ext cx="5293" cy="237605"/>
              </a:xfrm>
              <a:custGeom>
                <a:avLst/>
                <a:gdLst>
                  <a:gd name="connsiteX0" fmla="*/ 0 w 5293"/>
                  <a:gd name="connsiteY0" fmla="*/ 0 h 237605"/>
                  <a:gd name="connsiteX1" fmla="*/ 5293 w 5293"/>
                  <a:gd name="connsiteY1" fmla="*/ 0 h 237605"/>
                  <a:gd name="connsiteX2" fmla="*/ 5293 w 5293"/>
                  <a:gd name="connsiteY2" fmla="*/ 237606 h 237605"/>
                  <a:gd name="connsiteX3" fmla="*/ 0 w 5293"/>
                  <a:gd name="connsiteY3" fmla="*/ 237606 h 237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93" h="237605">
                    <a:moveTo>
                      <a:pt x="0" y="0"/>
                    </a:moveTo>
                    <a:lnTo>
                      <a:pt x="5293" y="0"/>
                    </a:lnTo>
                    <a:lnTo>
                      <a:pt x="5293" y="237606"/>
                    </a:lnTo>
                    <a:lnTo>
                      <a:pt x="0" y="237606"/>
                    </a:lnTo>
                    <a:close/>
                  </a:path>
                </a:pathLst>
              </a:custGeom>
              <a:solidFill>
                <a:srgbClr val="1E90A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50123A9B-49C8-4C9C-834E-DC34CB5C715E}"/>
                  </a:ext>
                </a:extLst>
              </p:cNvPr>
              <p:cNvSpPr/>
              <p:nvPr/>
            </p:nvSpPr>
            <p:spPr>
              <a:xfrm rot="-2287966">
                <a:off x="7729471" y="1891797"/>
                <a:ext cx="160564" cy="15879"/>
              </a:xfrm>
              <a:custGeom>
                <a:avLst/>
                <a:gdLst>
                  <a:gd name="connsiteX0" fmla="*/ 0 w 160564"/>
                  <a:gd name="connsiteY0" fmla="*/ 0 h 15879"/>
                  <a:gd name="connsiteX1" fmla="*/ 160564 w 160564"/>
                  <a:gd name="connsiteY1" fmla="*/ 0 h 15879"/>
                  <a:gd name="connsiteX2" fmla="*/ 160564 w 160564"/>
                  <a:gd name="connsiteY2" fmla="*/ 15880 h 15879"/>
                  <a:gd name="connsiteX3" fmla="*/ 0 w 160564"/>
                  <a:gd name="connsiteY3" fmla="*/ 15880 h 15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564" h="15879">
                    <a:moveTo>
                      <a:pt x="0" y="0"/>
                    </a:moveTo>
                    <a:lnTo>
                      <a:pt x="160564" y="0"/>
                    </a:lnTo>
                    <a:lnTo>
                      <a:pt x="160564" y="15880"/>
                    </a:lnTo>
                    <a:lnTo>
                      <a:pt x="0" y="15880"/>
                    </a:lnTo>
                    <a:close/>
                  </a:path>
                </a:pathLst>
              </a:custGeom>
              <a:solidFill>
                <a:srgbClr val="1E90A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0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614680" y="-89535"/>
            <a:ext cx="1664970" cy="1299210"/>
            <a:chOff x="1066285" y="253081"/>
            <a:chExt cx="1542085" cy="1203320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635CA46-2293-46D1-A980-4FA862B0EDAB}"/>
                </a:ext>
              </a:extLst>
            </p:cNvPr>
            <p:cNvSpPr/>
            <p:nvPr/>
          </p:nvSpPr>
          <p:spPr>
            <a:xfrm>
              <a:off x="1338591" y="263079"/>
              <a:ext cx="8821" cy="804566"/>
            </a:xfrm>
            <a:custGeom>
              <a:avLst/>
              <a:gdLst>
                <a:gd name="connsiteX0" fmla="*/ 8822 w 8821"/>
                <a:gd name="connsiteY0" fmla="*/ 0 h 804566"/>
                <a:gd name="connsiteX1" fmla="*/ 8822 w 8821"/>
                <a:gd name="connsiteY1" fmla="*/ 804566 h 804566"/>
                <a:gd name="connsiteX2" fmla="*/ 0 w 8821"/>
                <a:gd name="connsiteY2" fmla="*/ 804566 h 804566"/>
                <a:gd name="connsiteX3" fmla="*/ 0 w 8821"/>
                <a:gd name="connsiteY3" fmla="*/ 588 h 804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1" h="804566">
                  <a:moveTo>
                    <a:pt x="8822" y="0"/>
                  </a:moveTo>
                  <a:lnTo>
                    <a:pt x="8822" y="804566"/>
                  </a:lnTo>
                  <a:lnTo>
                    <a:pt x="0" y="804566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2AABB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64BCB40-2075-4DFB-AA44-8ECC30F4FECC}"/>
                </a:ext>
              </a:extLst>
            </p:cNvPr>
            <p:cNvSpPr/>
            <p:nvPr/>
          </p:nvSpPr>
          <p:spPr>
            <a:xfrm>
              <a:off x="2393701" y="253081"/>
              <a:ext cx="8821" cy="814564"/>
            </a:xfrm>
            <a:custGeom>
              <a:avLst/>
              <a:gdLst>
                <a:gd name="connsiteX0" fmla="*/ 8822 w 8821"/>
                <a:gd name="connsiteY0" fmla="*/ 588 h 814564"/>
                <a:gd name="connsiteX1" fmla="*/ 8822 w 8821"/>
                <a:gd name="connsiteY1" fmla="*/ 814564 h 814564"/>
                <a:gd name="connsiteX2" fmla="*/ 0 w 8821"/>
                <a:gd name="connsiteY2" fmla="*/ 814564 h 814564"/>
                <a:gd name="connsiteX3" fmla="*/ 0 w 8821"/>
                <a:gd name="connsiteY3" fmla="*/ 0 h 81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1" h="814564">
                  <a:moveTo>
                    <a:pt x="8822" y="588"/>
                  </a:moveTo>
                  <a:lnTo>
                    <a:pt x="8822" y="814564"/>
                  </a:lnTo>
                  <a:lnTo>
                    <a:pt x="0" y="8145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ABB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48997239-4FC0-4D19-B977-61B9ECBF3CF1}"/>
                </a:ext>
              </a:extLst>
            </p:cNvPr>
            <p:cNvSpPr/>
            <p:nvPr/>
          </p:nvSpPr>
          <p:spPr>
            <a:xfrm>
              <a:off x="1066285" y="1067645"/>
              <a:ext cx="1542085" cy="388756"/>
            </a:xfrm>
            <a:custGeom>
              <a:avLst/>
              <a:gdLst>
                <a:gd name="connsiteX0" fmla="*/ 0 w 1542085"/>
                <a:gd name="connsiteY0" fmla="*/ 0 h 388756"/>
                <a:gd name="connsiteX1" fmla="*/ 1542085 w 1542085"/>
                <a:gd name="connsiteY1" fmla="*/ 0 h 388756"/>
                <a:gd name="connsiteX2" fmla="*/ 1542085 w 1542085"/>
                <a:gd name="connsiteY2" fmla="*/ 388756 h 388756"/>
                <a:gd name="connsiteX3" fmla="*/ 0 w 1542085"/>
                <a:gd name="connsiteY3" fmla="*/ 388756 h 38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2085" h="388756">
                  <a:moveTo>
                    <a:pt x="0" y="0"/>
                  </a:moveTo>
                  <a:lnTo>
                    <a:pt x="1542085" y="0"/>
                  </a:lnTo>
                  <a:lnTo>
                    <a:pt x="1542085" y="388756"/>
                  </a:lnTo>
                  <a:lnTo>
                    <a:pt x="0" y="388756"/>
                  </a:lnTo>
                  <a:close/>
                </a:path>
              </a:pathLst>
            </a:custGeom>
            <a:solidFill>
              <a:srgbClr val="2D96B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2448F6C-CD92-4DF9-8F54-9619A7798A6C}"/>
                </a:ext>
              </a:extLst>
            </p:cNvPr>
            <p:cNvSpPr/>
            <p:nvPr/>
          </p:nvSpPr>
          <p:spPr>
            <a:xfrm>
              <a:off x="1369762" y="1154100"/>
              <a:ext cx="873965" cy="28818"/>
            </a:xfrm>
            <a:custGeom>
              <a:avLst/>
              <a:gdLst>
                <a:gd name="connsiteX0" fmla="*/ 0 w 873965"/>
                <a:gd name="connsiteY0" fmla="*/ 0 h 28818"/>
                <a:gd name="connsiteX1" fmla="*/ 873966 w 873965"/>
                <a:gd name="connsiteY1" fmla="*/ 0 h 28818"/>
                <a:gd name="connsiteX2" fmla="*/ 873966 w 873965"/>
                <a:gd name="connsiteY2" fmla="*/ 28818 h 28818"/>
                <a:gd name="connsiteX3" fmla="*/ 0 w 873965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965" h="28818">
                  <a:moveTo>
                    <a:pt x="0" y="0"/>
                  </a:moveTo>
                  <a:lnTo>
                    <a:pt x="873966" y="0"/>
                  </a:lnTo>
                  <a:lnTo>
                    <a:pt x="873966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8902ECE-2298-4DCF-8304-2C13E2DFE04B}"/>
                </a:ext>
              </a:extLst>
            </p:cNvPr>
            <p:cNvSpPr/>
            <p:nvPr/>
          </p:nvSpPr>
          <p:spPr>
            <a:xfrm>
              <a:off x="1369762" y="1233498"/>
              <a:ext cx="719286" cy="28818"/>
            </a:xfrm>
            <a:custGeom>
              <a:avLst/>
              <a:gdLst>
                <a:gd name="connsiteX0" fmla="*/ 0 w 719286"/>
                <a:gd name="connsiteY0" fmla="*/ 0 h 28818"/>
                <a:gd name="connsiteX1" fmla="*/ 719287 w 719286"/>
                <a:gd name="connsiteY1" fmla="*/ 0 h 28818"/>
                <a:gd name="connsiteX2" fmla="*/ 719287 w 719286"/>
                <a:gd name="connsiteY2" fmla="*/ 28818 h 28818"/>
                <a:gd name="connsiteX3" fmla="*/ 0 w 719286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9286" h="28818">
                  <a:moveTo>
                    <a:pt x="0" y="0"/>
                  </a:moveTo>
                  <a:lnTo>
                    <a:pt x="719287" y="0"/>
                  </a:lnTo>
                  <a:lnTo>
                    <a:pt x="719287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4E18AB9-E4E0-4AEF-B7BA-359275689171}"/>
                </a:ext>
              </a:extLst>
            </p:cNvPr>
            <p:cNvSpPr/>
            <p:nvPr/>
          </p:nvSpPr>
          <p:spPr>
            <a:xfrm>
              <a:off x="1369762" y="1312896"/>
              <a:ext cx="512263" cy="28818"/>
            </a:xfrm>
            <a:custGeom>
              <a:avLst/>
              <a:gdLst>
                <a:gd name="connsiteX0" fmla="*/ 0 w 512263"/>
                <a:gd name="connsiteY0" fmla="*/ 0 h 28818"/>
                <a:gd name="connsiteX1" fmla="*/ 512264 w 512263"/>
                <a:gd name="connsiteY1" fmla="*/ 0 h 28818"/>
                <a:gd name="connsiteX2" fmla="*/ 512264 w 512263"/>
                <a:gd name="connsiteY2" fmla="*/ 28818 h 28818"/>
                <a:gd name="connsiteX3" fmla="*/ 0 w 512263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263" h="28818">
                  <a:moveTo>
                    <a:pt x="0" y="0"/>
                  </a:moveTo>
                  <a:lnTo>
                    <a:pt x="512264" y="0"/>
                  </a:lnTo>
                  <a:lnTo>
                    <a:pt x="512264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4379594" y="-89535"/>
            <a:ext cx="1664970" cy="1299210"/>
            <a:chOff x="4553326" y="253081"/>
            <a:chExt cx="1542085" cy="1203320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A041CE4-E4C3-4493-AD70-D81C213D82C4}"/>
                </a:ext>
              </a:extLst>
            </p:cNvPr>
            <p:cNvSpPr/>
            <p:nvPr/>
          </p:nvSpPr>
          <p:spPr>
            <a:xfrm>
              <a:off x="4825632" y="263079"/>
              <a:ext cx="8821" cy="804566"/>
            </a:xfrm>
            <a:custGeom>
              <a:avLst/>
              <a:gdLst>
                <a:gd name="connsiteX0" fmla="*/ 8822 w 8821"/>
                <a:gd name="connsiteY0" fmla="*/ 0 h 804566"/>
                <a:gd name="connsiteX1" fmla="*/ 8822 w 8821"/>
                <a:gd name="connsiteY1" fmla="*/ 804566 h 804566"/>
                <a:gd name="connsiteX2" fmla="*/ 0 w 8821"/>
                <a:gd name="connsiteY2" fmla="*/ 804566 h 804566"/>
                <a:gd name="connsiteX3" fmla="*/ 0 w 8821"/>
                <a:gd name="connsiteY3" fmla="*/ 588 h 804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1" h="804566">
                  <a:moveTo>
                    <a:pt x="8822" y="0"/>
                  </a:moveTo>
                  <a:lnTo>
                    <a:pt x="8822" y="804566"/>
                  </a:lnTo>
                  <a:lnTo>
                    <a:pt x="0" y="804566"/>
                  </a:lnTo>
                  <a:lnTo>
                    <a:pt x="0" y="588"/>
                  </a:lnTo>
                  <a:close/>
                </a:path>
              </a:pathLst>
            </a:custGeom>
            <a:solidFill>
              <a:srgbClr val="2AABB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E779919-4A55-40FF-B0A5-56EF122AC9DA}"/>
                </a:ext>
              </a:extLst>
            </p:cNvPr>
            <p:cNvSpPr/>
            <p:nvPr/>
          </p:nvSpPr>
          <p:spPr>
            <a:xfrm>
              <a:off x="5880743" y="253081"/>
              <a:ext cx="8821" cy="814564"/>
            </a:xfrm>
            <a:custGeom>
              <a:avLst/>
              <a:gdLst>
                <a:gd name="connsiteX0" fmla="*/ 8822 w 8821"/>
                <a:gd name="connsiteY0" fmla="*/ 588 h 814564"/>
                <a:gd name="connsiteX1" fmla="*/ 8822 w 8821"/>
                <a:gd name="connsiteY1" fmla="*/ 814564 h 814564"/>
                <a:gd name="connsiteX2" fmla="*/ 0 w 8821"/>
                <a:gd name="connsiteY2" fmla="*/ 814564 h 814564"/>
                <a:gd name="connsiteX3" fmla="*/ 0 w 8821"/>
                <a:gd name="connsiteY3" fmla="*/ 0 h 81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21" h="814564">
                  <a:moveTo>
                    <a:pt x="8822" y="588"/>
                  </a:moveTo>
                  <a:lnTo>
                    <a:pt x="8822" y="814564"/>
                  </a:lnTo>
                  <a:lnTo>
                    <a:pt x="0" y="8145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ABB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11B84DD-5ABD-4773-B480-00FACCC0811C}"/>
                </a:ext>
              </a:extLst>
            </p:cNvPr>
            <p:cNvSpPr/>
            <p:nvPr/>
          </p:nvSpPr>
          <p:spPr>
            <a:xfrm>
              <a:off x="4553326" y="1067645"/>
              <a:ext cx="1542085" cy="388756"/>
            </a:xfrm>
            <a:custGeom>
              <a:avLst/>
              <a:gdLst>
                <a:gd name="connsiteX0" fmla="*/ 0 w 1542085"/>
                <a:gd name="connsiteY0" fmla="*/ 0 h 388756"/>
                <a:gd name="connsiteX1" fmla="*/ 1542085 w 1542085"/>
                <a:gd name="connsiteY1" fmla="*/ 0 h 388756"/>
                <a:gd name="connsiteX2" fmla="*/ 1542085 w 1542085"/>
                <a:gd name="connsiteY2" fmla="*/ 388756 h 388756"/>
                <a:gd name="connsiteX3" fmla="*/ 0 w 1542085"/>
                <a:gd name="connsiteY3" fmla="*/ 388756 h 388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42085" h="388756">
                  <a:moveTo>
                    <a:pt x="0" y="0"/>
                  </a:moveTo>
                  <a:lnTo>
                    <a:pt x="1542085" y="0"/>
                  </a:lnTo>
                  <a:lnTo>
                    <a:pt x="1542085" y="388756"/>
                  </a:lnTo>
                  <a:lnTo>
                    <a:pt x="0" y="388756"/>
                  </a:lnTo>
                  <a:close/>
                </a:path>
              </a:pathLst>
            </a:custGeom>
            <a:solidFill>
              <a:srgbClr val="2D96B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653D143-E807-4658-ABB9-593E5C332F8C}"/>
                </a:ext>
              </a:extLst>
            </p:cNvPr>
            <p:cNvSpPr/>
            <p:nvPr/>
          </p:nvSpPr>
          <p:spPr>
            <a:xfrm>
              <a:off x="4856803" y="1154100"/>
              <a:ext cx="873965" cy="28818"/>
            </a:xfrm>
            <a:custGeom>
              <a:avLst/>
              <a:gdLst>
                <a:gd name="connsiteX0" fmla="*/ 0 w 873965"/>
                <a:gd name="connsiteY0" fmla="*/ 0 h 28818"/>
                <a:gd name="connsiteX1" fmla="*/ 873966 w 873965"/>
                <a:gd name="connsiteY1" fmla="*/ 0 h 28818"/>
                <a:gd name="connsiteX2" fmla="*/ 873966 w 873965"/>
                <a:gd name="connsiteY2" fmla="*/ 28818 h 28818"/>
                <a:gd name="connsiteX3" fmla="*/ 0 w 873965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965" h="28818">
                  <a:moveTo>
                    <a:pt x="0" y="0"/>
                  </a:moveTo>
                  <a:lnTo>
                    <a:pt x="873966" y="0"/>
                  </a:lnTo>
                  <a:lnTo>
                    <a:pt x="873966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991A6B0-2B73-4BE7-8E02-C3D36FCB63AB}"/>
                </a:ext>
              </a:extLst>
            </p:cNvPr>
            <p:cNvSpPr/>
            <p:nvPr/>
          </p:nvSpPr>
          <p:spPr>
            <a:xfrm>
              <a:off x="4856803" y="1233498"/>
              <a:ext cx="719286" cy="28818"/>
            </a:xfrm>
            <a:custGeom>
              <a:avLst/>
              <a:gdLst>
                <a:gd name="connsiteX0" fmla="*/ 0 w 719286"/>
                <a:gd name="connsiteY0" fmla="*/ 0 h 28818"/>
                <a:gd name="connsiteX1" fmla="*/ 719287 w 719286"/>
                <a:gd name="connsiteY1" fmla="*/ 0 h 28818"/>
                <a:gd name="connsiteX2" fmla="*/ 719287 w 719286"/>
                <a:gd name="connsiteY2" fmla="*/ 28818 h 28818"/>
                <a:gd name="connsiteX3" fmla="*/ 0 w 719286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9286" h="28818">
                  <a:moveTo>
                    <a:pt x="0" y="0"/>
                  </a:moveTo>
                  <a:lnTo>
                    <a:pt x="719287" y="0"/>
                  </a:lnTo>
                  <a:lnTo>
                    <a:pt x="719287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CFC9E0C-84B5-4854-9904-F9BC2BCEAE4F}"/>
                </a:ext>
              </a:extLst>
            </p:cNvPr>
            <p:cNvSpPr/>
            <p:nvPr/>
          </p:nvSpPr>
          <p:spPr>
            <a:xfrm>
              <a:off x="4856803" y="1312896"/>
              <a:ext cx="512263" cy="28818"/>
            </a:xfrm>
            <a:custGeom>
              <a:avLst/>
              <a:gdLst>
                <a:gd name="connsiteX0" fmla="*/ 0 w 512263"/>
                <a:gd name="connsiteY0" fmla="*/ 0 h 28818"/>
                <a:gd name="connsiteX1" fmla="*/ 512264 w 512263"/>
                <a:gd name="connsiteY1" fmla="*/ 0 h 28818"/>
                <a:gd name="connsiteX2" fmla="*/ 512264 w 512263"/>
                <a:gd name="connsiteY2" fmla="*/ 28818 h 28818"/>
                <a:gd name="connsiteX3" fmla="*/ 0 w 512263"/>
                <a:gd name="connsiteY3" fmla="*/ 28818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263" h="28818">
                  <a:moveTo>
                    <a:pt x="0" y="0"/>
                  </a:moveTo>
                  <a:lnTo>
                    <a:pt x="512264" y="0"/>
                  </a:lnTo>
                  <a:lnTo>
                    <a:pt x="512264" y="28818"/>
                  </a:lnTo>
                  <a:lnTo>
                    <a:pt x="0" y="28818"/>
                  </a:lnTo>
                  <a:close/>
                </a:path>
              </a:pathLst>
            </a:custGeom>
            <a:solidFill>
              <a:srgbClr val="A4F7FA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4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-129540" y="2765424"/>
            <a:ext cx="8532495" cy="2737485"/>
            <a:chOff x="376993" y="2814400"/>
            <a:chExt cx="7902745" cy="2535442"/>
          </a:xfrm>
        </p:grpSpPr>
        <p:grpSp>
          <p:nvGrpSpPr>
            <p:cNvPr id="85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738545" y="3126111"/>
              <a:ext cx="672386" cy="443386"/>
              <a:chOff x="738545" y="3126111"/>
              <a:chExt cx="672386" cy="443386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26935BE0-F025-40D5-B3F8-5B0C9B441B82}"/>
                  </a:ext>
                </a:extLst>
              </p:cNvPr>
              <p:cNvSpPr/>
              <p:nvPr/>
            </p:nvSpPr>
            <p:spPr>
              <a:xfrm>
                <a:off x="738545" y="3126111"/>
                <a:ext cx="625923" cy="443386"/>
              </a:xfrm>
              <a:custGeom>
                <a:avLst/>
                <a:gdLst>
                  <a:gd name="connsiteX0" fmla="*/ 67785 w 625923"/>
                  <a:gd name="connsiteY0" fmla="*/ 435807 h 443386"/>
                  <a:gd name="connsiteX1" fmla="*/ 1914 w 625923"/>
                  <a:gd name="connsiteY1" fmla="*/ 69988 h 443386"/>
                  <a:gd name="connsiteX2" fmla="*/ 55434 w 625923"/>
                  <a:gd name="connsiteY2" fmla="*/ 0 h 443386"/>
                  <a:gd name="connsiteX3" fmla="*/ 545937 w 625923"/>
                  <a:gd name="connsiteY3" fmla="*/ 0 h 443386"/>
                  <a:gd name="connsiteX4" fmla="*/ 625923 w 625923"/>
                  <a:gd name="connsiteY4" fmla="*/ 435807 h 443386"/>
                  <a:gd name="connsiteX5" fmla="*/ 67785 w 625923"/>
                  <a:gd name="connsiteY5" fmla="*/ 435807 h 44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5923" h="443386">
                    <a:moveTo>
                      <a:pt x="67785" y="435807"/>
                    </a:moveTo>
                    <a:cubicBezTo>
                      <a:pt x="67785" y="435807"/>
                      <a:pt x="48965" y="242899"/>
                      <a:pt x="1914" y="69988"/>
                    </a:cubicBezTo>
                    <a:cubicBezTo>
                      <a:pt x="-7496" y="34700"/>
                      <a:pt x="18970" y="0"/>
                      <a:pt x="55434" y="0"/>
                    </a:cubicBezTo>
                    <a:lnTo>
                      <a:pt x="545937" y="0"/>
                    </a:lnTo>
                    <a:lnTo>
                      <a:pt x="625923" y="435807"/>
                    </a:lnTo>
                    <a:cubicBezTo>
                      <a:pt x="625923" y="435807"/>
                      <a:pt x="57199" y="452863"/>
                      <a:pt x="67785" y="435807"/>
                    </a:cubicBezTo>
                    <a:close/>
                  </a:path>
                </a:pathLst>
              </a:custGeom>
              <a:solidFill>
                <a:srgbClr val="2AABBE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B4EAD60F-254C-4596-B4B3-D7063DD3CD37}"/>
                  </a:ext>
                </a:extLst>
              </p:cNvPr>
              <p:cNvSpPr/>
              <p:nvPr/>
            </p:nvSpPr>
            <p:spPr>
              <a:xfrm>
                <a:off x="785008" y="3126111"/>
                <a:ext cx="625923" cy="443386"/>
              </a:xfrm>
              <a:custGeom>
                <a:avLst/>
                <a:gdLst>
                  <a:gd name="connsiteX0" fmla="*/ 67785 w 625923"/>
                  <a:gd name="connsiteY0" fmla="*/ 435807 h 443386"/>
                  <a:gd name="connsiteX1" fmla="*/ 1914 w 625923"/>
                  <a:gd name="connsiteY1" fmla="*/ 69988 h 443386"/>
                  <a:gd name="connsiteX2" fmla="*/ 55434 w 625923"/>
                  <a:gd name="connsiteY2" fmla="*/ 0 h 443386"/>
                  <a:gd name="connsiteX3" fmla="*/ 545937 w 625923"/>
                  <a:gd name="connsiteY3" fmla="*/ 0 h 443386"/>
                  <a:gd name="connsiteX4" fmla="*/ 625923 w 625923"/>
                  <a:gd name="connsiteY4" fmla="*/ 435807 h 443386"/>
                  <a:gd name="connsiteX5" fmla="*/ 67785 w 625923"/>
                  <a:gd name="connsiteY5" fmla="*/ 435807 h 44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5923" h="443386">
                    <a:moveTo>
                      <a:pt x="67785" y="435807"/>
                    </a:moveTo>
                    <a:cubicBezTo>
                      <a:pt x="67785" y="435807"/>
                      <a:pt x="48965" y="242899"/>
                      <a:pt x="1914" y="69988"/>
                    </a:cubicBezTo>
                    <a:cubicBezTo>
                      <a:pt x="-7496" y="34700"/>
                      <a:pt x="18970" y="0"/>
                      <a:pt x="55434" y="0"/>
                    </a:cubicBezTo>
                    <a:lnTo>
                      <a:pt x="545937" y="0"/>
                    </a:lnTo>
                    <a:lnTo>
                      <a:pt x="625923" y="435807"/>
                    </a:lnTo>
                    <a:cubicBezTo>
                      <a:pt x="626512" y="435807"/>
                      <a:pt x="57787" y="452863"/>
                      <a:pt x="67785" y="435807"/>
                    </a:cubicBezTo>
                    <a:close/>
                  </a:path>
                </a:pathLst>
              </a:custGeom>
              <a:solidFill>
                <a:srgbClr val="1E90A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8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4260874" y="3126111"/>
              <a:ext cx="672386" cy="443386"/>
              <a:chOff x="4260874" y="3126111"/>
              <a:chExt cx="672386" cy="443386"/>
            </a:xfrm>
          </p:grpSpPr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9F2796FA-A86A-4EEA-8700-24646EDB601B}"/>
                  </a:ext>
                </a:extLst>
              </p:cNvPr>
              <p:cNvSpPr/>
              <p:nvPr/>
            </p:nvSpPr>
            <p:spPr>
              <a:xfrm>
                <a:off x="4260874" y="3126111"/>
                <a:ext cx="625924" cy="443386"/>
              </a:xfrm>
              <a:custGeom>
                <a:avLst/>
                <a:gdLst>
                  <a:gd name="connsiteX0" fmla="*/ 67785 w 625924"/>
                  <a:gd name="connsiteY0" fmla="*/ 435807 h 443386"/>
                  <a:gd name="connsiteX1" fmla="*/ 1914 w 625924"/>
                  <a:gd name="connsiteY1" fmla="*/ 69988 h 443386"/>
                  <a:gd name="connsiteX2" fmla="*/ 55434 w 625924"/>
                  <a:gd name="connsiteY2" fmla="*/ 0 h 443386"/>
                  <a:gd name="connsiteX3" fmla="*/ 545937 w 625924"/>
                  <a:gd name="connsiteY3" fmla="*/ 0 h 443386"/>
                  <a:gd name="connsiteX4" fmla="*/ 625924 w 625924"/>
                  <a:gd name="connsiteY4" fmla="*/ 435807 h 443386"/>
                  <a:gd name="connsiteX5" fmla="*/ 67785 w 625924"/>
                  <a:gd name="connsiteY5" fmla="*/ 435807 h 44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5924" h="443386">
                    <a:moveTo>
                      <a:pt x="67785" y="435807"/>
                    </a:moveTo>
                    <a:cubicBezTo>
                      <a:pt x="67785" y="435807"/>
                      <a:pt x="48965" y="242899"/>
                      <a:pt x="1914" y="69988"/>
                    </a:cubicBezTo>
                    <a:cubicBezTo>
                      <a:pt x="-7496" y="34700"/>
                      <a:pt x="18970" y="0"/>
                      <a:pt x="55434" y="0"/>
                    </a:cubicBezTo>
                    <a:lnTo>
                      <a:pt x="545937" y="0"/>
                    </a:lnTo>
                    <a:lnTo>
                      <a:pt x="625924" y="435807"/>
                    </a:lnTo>
                    <a:cubicBezTo>
                      <a:pt x="626512" y="435807"/>
                      <a:pt x="57199" y="452863"/>
                      <a:pt x="67785" y="435807"/>
                    </a:cubicBezTo>
                    <a:close/>
                  </a:path>
                </a:pathLst>
              </a:custGeom>
              <a:solidFill>
                <a:srgbClr val="2AABBE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0A617006-91E3-42A8-A555-0AA8DB5DF7E8}"/>
                  </a:ext>
                </a:extLst>
              </p:cNvPr>
              <p:cNvSpPr/>
              <p:nvPr/>
            </p:nvSpPr>
            <p:spPr>
              <a:xfrm>
                <a:off x="4307337" y="3126111"/>
                <a:ext cx="625923" cy="443386"/>
              </a:xfrm>
              <a:custGeom>
                <a:avLst/>
                <a:gdLst>
                  <a:gd name="connsiteX0" fmla="*/ 67785 w 625923"/>
                  <a:gd name="connsiteY0" fmla="*/ 435807 h 443386"/>
                  <a:gd name="connsiteX1" fmla="*/ 1914 w 625923"/>
                  <a:gd name="connsiteY1" fmla="*/ 69988 h 443386"/>
                  <a:gd name="connsiteX2" fmla="*/ 55434 w 625923"/>
                  <a:gd name="connsiteY2" fmla="*/ 0 h 443386"/>
                  <a:gd name="connsiteX3" fmla="*/ 545937 w 625923"/>
                  <a:gd name="connsiteY3" fmla="*/ 0 h 443386"/>
                  <a:gd name="connsiteX4" fmla="*/ 625923 w 625923"/>
                  <a:gd name="connsiteY4" fmla="*/ 435807 h 443386"/>
                  <a:gd name="connsiteX5" fmla="*/ 67785 w 625923"/>
                  <a:gd name="connsiteY5" fmla="*/ 435807 h 44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25923" h="443386">
                    <a:moveTo>
                      <a:pt x="67785" y="435807"/>
                    </a:moveTo>
                    <a:cubicBezTo>
                      <a:pt x="67785" y="435807"/>
                      <a:pt x="48965" y="242899"/>
                      <a:pt x="1914" y="69988"/>
                    </a:cubicBezTo>
                    <a:cubicBezTo>
                      <a:pt x="-7496" y="34700"/>
                      <a:pt x="18970" y="0"/>
                      <a:pt x="55434" y="0"/>
                    </a:cubicBezTo>
                    <a:lnTo>
                      <a:pt x="545937" y="0"/>
                    </a:lnTo>
                    <a:lnTo>
                      <a:pt x="625923" y="435807"/>
                    </a:lnTo>
                    <a:cubicBezTo>
                      <a:pt x="626512" y="435807"/>
                      <a:pt x="57787" y="452863"/>
                      <a:pt x="67785" y="435807"/>
                    </a:cubicBezTo>
                    <a:close/>
                  </a:path>
                </a:pathLst>
              </a:custGeom>
              <a:solidFill>
                <a:srgbClr val="1E90A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16093DD-F0B8-460F-A44D-277890EEE080}"/>
                </a:ext>
              </a:extLst>
            </p:cNvPr>
            <p:cNvSpPr/>
            <p:nvPr/>
          </p:nvSpPr>
          <p:spPr>
            <a:xfrm>
              <a:off x="490503" y="3602499"/>
              <a:ext cx="7699250" cy="1747343"/>
            </a:xfrm>
            <a:custGeom>
              <a:avLst/>
              <a:gdLst>
                <a:gd name="connsiteX0" fmla="*/ 0 w 7699250"/>
                <a:gd name="connsiteY0" fmla="*/ 0 h 1747343"/>
                <a:gd name="connsiteX1" fmla="*/ 7699251 w 7699250"/>
                <a:gd name="connsiteY1" fmla="*/ 0 h 1747343"/>
                <a:gd name="connsiteX2" fmla="*/ 7699251 w 7699250"/>
                <a:gd name="connsiteY2" fmla="*/ 1747344 h 1747343"/>
                <a:gd name="connsiteX3" fmla="*/ 0 w 7699250"/>
                <a:gd name="connsiteY3" fmla="*/ 1747344 h 174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9250" h="1747343">
                  <a:moveTo>
                    <a:pt x="0" y="0"/>
                  </a:moveTo>
                  <a:lnTo>
                    <a:pt x="7699251" y="0"/>
                  </a:lnTo>
                  <a:lnTo>
                    <a:pt x="7699251" y="1747344"/>
                  </a:lnTo>
                  <a:lnTo>
                    <a:pt x="0" y="1747344"/>
                  </a:lnTo>
                  <a:close/>
                </a:path>
              </a:pathLst>
            </a:custGeom>
            <a:solidFill>
              <a:srgbClr val="93F9C6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0313C0-488E-4C1A-9652-EFD261CFC300}"/>
                </a:ext>
              </a:extLst>
            </p:cNvPr>
            <p:cNvSpPr/>
            <p:nvPr/>
          </p:nvSpPr>
          <p:spPr>
            <a:xfrm>
              <a:off x="376993" y="3561918"/>
              <a:ext cx="7902745" cy="139387"/>
            </a:xfrm>
            <a:custGeom>
              <a:avLst/>
              <a:gdLst>
                <a:gd name="connsiteX0" fmla="*/ 0 w 7902745"/>
                <a:gd name="connsiteY0" fmla="*/ 0 h 139387"/>
                <a:gd name="connsiteX1" fmla="*/ 7902746 w 7902745"/>
                <a:gd name="connsiteY1" fmla="*/ 0 h 139387"/>
                <a:gd name="connsiteX2" fmla="*/ 7902746 w 7902745"/>
                <a:gd name="connsiteY2" fmla="*/ 139387 h 139387"/>
                <a:gd name="connsiteX3" fmla="*/ 0 w 7902745"/>
                <a:gd name="connsiteY3" fmla="*/ 139387 h 139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2745" h="139387">
                  <a:moveTo>
                    <a:pt x="0" y="0"/>
                  </a:moveTo>
                  <a:lnTo>
                    <a:pt x="7902746" y="0"/>
                  </a:lnTo>
                  <a:lnTo>
                    <a:pt x="7902746" y="139387"/>
                  </a:lnTo>
                  <a:lnTo>
                    <a:pt x="0" y="139387"/>
                  </a:lnTo>
                  <a:close/>
                </a:path>
              </a:pathLst>
            </a:custGeom>
            <a:solidFill>
              <a:srgbClr val="69B78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1DADF927-448B-4880-A678-56629CB8B6EC}"/>
                </a:ext>
              </a:extLst>
            </p:cNvPr>
            <p:cNvSpPr/>
            <p:nvPr/>
          </p:nvSpPr>
          <p:spPr>
            <a:xfrm>
              <a:off x="490503" y="4144758"/>
              <a:ext cx="7699250" cy="669883"/>
            </a:xfrm>
            <a:custGeom>
              <a:avLst/>
              <a:gdLst>
                <a:gd name="connsiteX0" fmla="*/ 0 w 7699250"/>
                <a:gd name="connsiteY0" fmla="*/ 0 h 669883"/>
                <a:gd name="connsiteX1" fmla="*/ 7699251 w 7699250"/>
                <a:gd name="connsiteY1" fmla="*/ 0 h 669883"/>
                <a:gd name="connsiteX2" fmla="*/ 7699251 w 7699250"/>
                <a:gd name="connsiteY2" fmla="*/ 669884 h 669883"/>
                <a:gd name="connsiteX3" fmla="*/ 0 w 7699250"/>
                <a:gd name="connsiteY3" fmla="*/ 669884 h 669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99250" h="669883">
                  <a:moveTo>
                    <a:pt x="0" y="0"/>
                  </a:moveTo>
                  <a:lnTo>
                    <a:pt x="7699251" y="0"/>
                  </a:lnTo>
                  <a:lnTo>
                    <a:pt x="7699251" y="669884"/>
                  </a:lnTo>
                  <a:lnTo>
                    <a:pt x="0" y="669884"/>
                  </a:lnTo>
                  <a:close/>
                </a:path>
              </a:pathLst>
            </a:custGeom>
            <a:solidFill>
              <a:srgbClr val="69B78E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50C428F-F2CB-4FF7-A5DC-134D20A3AA7A}"/>
                </a:ext>
              </a:extLst>
            </p:cNvPr>
            <p:cNvSpPr/>
            <p:nvPr/>
          </p:nvSpPr>
          <p:spPr>
            <a:xfrm>
              <a:off x="5003836" y="3533099"/>
              <a:ext cx="640476" cy="28818"/>
            </a:xfrm>
            <a:custGeom>
              <a:avLst/>
              <a:gdLst>
                <a:gd name="connsiteX0" fmla="*/ 0 w 640476"/>
                <a:gd name="connsiteY0" fmla="*/ 0 h 28818"/>
                <a:gd name="connsiteX1" fmla="*/ 640477 w 640476"/>
                <a:gd name="connsiteY1" fmla="*/ 0 h 28818"/>
                <a:gd name="connsiteX2" fmla="*/ 640477 w 640476"/>
                <a:gd name="connsiteY2" fmla="*/ 28819 h 28818"/>
                <a:gd name="connsiteX3" fmla="*/ 0 w 640476"/>
                <a:gd name="connsiteY3" fmla="*/ 28819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0476" h="28818">
                  <a:moveTo>
                    <a:pt x="0" y="0"/>
                  </a:moveTo>
                  <a:lnTo>
                    <a:pt x="640477" y="0"/>
                  </a:lnTo>
                  <a:lnTo>
                    <a:pt x="640477" y="28819"/>
                  </a:lnTo>
                  <a:lnTo>
                    <a:pt x="0" y="28819"/>
                  </a:lnTo>
                  <a:close/>
                </a:path>
              </a:pathLst>
            </a:custGeom>
            <a:solidFill>
              <a:srgbClr val="303876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C0426F2-77AD-44F4-A2C6-BF45E47CD59C}"/>
                </a:ext>
              </a:extLst>
            </p:cNvPr>
            <p:cNvSpPr/>
            <p:nvPr/>
          </p:nvSpPr>
          <p:spPr>
            <a:xfrm>
              <a:off x="1612072" y="3533099"/>
              <a:ext cx="448157" cy="28818"/>
            </a:xfrm>
            <a:custGeom>
              <a:avLst/>
              <a:gdLst>
                <a:gd name="connsiteX0" fmla="*/ 0 w 448157"/>
                <a:gd name="connsiteY0" fmla="*/ 0 h 28818"/>
                <a:gd name="connsiteX1" fmla="*/ 448158 w 448157"/>
                <a:gd name="connsiteY1" fmla="*/ 0 h 28818"/>
                <a:gd name="connsiteX2" fmla="*/ 448158 w 448157"/>
                <a:gd name="connsiteY2" fmla="*/ 28819 h 28818"/>
                <a:gd name="connsiteX3" fmla="*/ 0 w 448157"/>
                <a:gd name="connsiteY3" fmla="*/ 28819 h 28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8157" h="28818">
                  <a:moveTo>
                    <a:pt x="0" y="0"/>
                  </a:moveTo>
                  <a:lnTo>
                    <a:pt x="448158" y="0"/>
                  </a:lnTo>
                  <a:lnTo>
                    <a:pt x="448158" y="28819"/>
                  </a:lnTo>
                  <a:lnTo>
                    <a:pt x="0" y="28819"/>
                  </a:lnTo>
                  <a:close/>
                </a:path>
              </a:pathLst>
            </a:custGeom>
            <a:solidFill>
              <a:srgbClr val="303876"/>
            </a:solidFill>
            <a:ln w="58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6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5435526" y="2814400"/>
              <a:ext cx="947482" cy="747517"/>
              <a:chOff x="5435526" y="2814400"/>
              <a:chExt cx="947482" cy="747517"/>
            </a:xfrm>
          </p:grpSpPr>
          <p:grpSp>
            <p:nvGrpSpPr>
              <p:cNvPr id="97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5435526" y="2814400"/>
                <a:ext cx="947482" cy="604600"/>
                <a:chOff x="5435526" y="2814400"/>
                <a:chExt cx="947482" cy="604600"/>
              </a:xfrm>
            </p:grpSpPr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043EC639-BFD3-4635-87E5-84D8E0E4549F}"/>
                    </a:ext>
                  </a:extLst>
                </p:cNvPr>
                <p:cNvSpPr/>
                <p:nvPr/>
              </p:nvSpPr>
              <p:spPr>
                <a:xfrm>
                  <a:off x="5435526" y="2814400"/>
                  <a:ext cx="927486" cy="604600"/>
                </a:xfrm>
                <a:custGeom>
                  <a:avLst/>
                  <a:gdLst>
                    <a:gd name="connsiteX0" fmla="*/ 844559 w 927486"/>
                    <a:gd name="connsiteY0" fmla="*/ 604601 h 604600"/>
                    <a:gd name="connsiteX1" fmla="*/ 0 w 927486"/>
                    <a:gd name="connsiteY1" fmla="*/ 604601 h 604600"/>
                    <a:gd name="connsiteX2" fmla="*/ 82927 w 927486"/>
                    <a:gd name="connsiteY2" fmla="*/ 0 h 604600"/>
                    <a:gd name="connsiteX3" fmla="*/ 927486 w 927486"/>
                    <a:gd name="connsiteY3" fmla="*/ 0 h 60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486" h="604600">
                      <a:moveTo>
                        <a:pt x="844559" y="604601"/>
                      </a:moveTo>
                      <a:lnTo>
                        <a:pt x="0" y="604601"/>
                      </a:lnTo>
                      <a:lnTo>
                        <a:pt x="82927" y="0"/>
                      </a:lnTo>
                      <a:lnTo>
                        <a:pt x="927486" y="0"/>
                      </a:ln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338B7866-11CC-4587-B96A-4965152A6317}"/>
                    </a:ext>
                  </a:extLst>
                </p:cNvPr>
                <p:cNvSpPr/>
                <p:nvPr/>
              </p:nvSpPr>
              <p:spPr>
                <a:xfrm>
                  <a:off x="5455522" y="2814400"/>
                  <a:ext cx="927486" cy="604600"/>
                </a:xfrm>
                <a:custGeom>
                  <a:avLst/>
                  <a:gdLst>
                    <a:gd name="connsiteX0" fmla="*/ 844559 w 927486"/>
                    <a:gd name="connsiteY0" fmla="*/ 604601 h 604600"/>
                    <a:gd name="connsiteX1" fmla="*/ 0 w 927486"/>
                    <a:gd name="connsiteY1" fmla="*/ 604601 h 604600"/>
                    <a:gd name="connsiteX2" fmla="*/ 82339 w 927486"/>
                    <a:gd name="connsiteY2" fmla="*/ 0 h 604600"/>
                    <a:gd name="connsiteX3" fmla="*/ 927486 w 927486"/>
                    <a:gd name="connsiteY3" fmla="*/ 0 h 60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7486" h="604600">
                      <a:moveTo>
                        <a:pt x="844559" y="604601"/>
                      </a:moveTo>
                      <a:lnTo>
                        <a:pt x="0" y="604601"/>
                      </a:lnTo>
                      <a:lnTo>
                        <a:pt x="82339" y="0"/>
                      </a:lnTo>
                      <a:lnTo>
                        <a:pt x="927486" y="0"/>
                      </a:lnTo>
                      <a:close/>
                    </a:path>
                  </a:pathLst>
                </a:custGeom>
                <a:solidFill>
                  <a:srgbClr val="30387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0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5778408" y="3075531"/>
                <a:ext cx="308769" cy="486386"/>
                <a:chOff x="5778408" y="3075531"/>
                <a:chExt cx="308769" cy="486386"/>
              </a:xfrm>
            </p:grpSpPr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7A50A6FC-8136-4C3C-8CD9-8C334BDA7085}"/>
                    </a:ext>
                  </a:extLst>
                </p:cNvPr>
                <p:cNvSpPr/>
                <p:nvPr/>
              </p:nvSpPr>
              <p:spPr>
                <a:xfrm>
                  <a:off x="5778996" y="3075531"/>
                  <a:ext cx="240546" cy="486386"/>
                </a:xfrm>
                <a:custGeom>
                  <a:avLst/>
                  <a:gdLst>
                    <a:gd name="connsiteX0" fmla="*/ 240547 w 240546"/>
                    <a:gd name="connsiteY0" fmla="*/ 0 h 486386"/>
                    <a:gd name="connsiteX1" fmla="*/ 169383 w 240546"/>
                    <a:gd name="connsiteY1" fmla="*/ 486386 h 486386"/>
                    <a:gd name="connsiteX2" fmla="*/ 0 w 240546"/>
                    <a:gd name="connsiteY2" fmla="*/ 486386 h 486386"/>
                    <a:gd name="connsiteX3" fmla="*/ 2941 w 240546"/>
                    <a:gd name="connsiteY3" fmla="*/ 464625 h 486386"/>
                    <a:gd name="connsiteX4" fmla="*/ 71164 w 240546"/>
                    <a:gd name="connsiteY4" fmla="*/ 0 h 4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546" h="486386">
                      <a:moveTo>
                        <a:pt x="240547" y="0"/>
                      </a:moveTo>
                      <a:lnTo>
                        <a:pt x="169383" y="486386"/>
                      </a:lnTo>
                      <a:lnTo>
                        <a:pt x="0" y="486386"/>
                      </a:lnTo>
                      <a:lnTo>
                        <a:pt x="2941" y="464625"/>
                      </a:lnTo>
                      <a:lnTo>
                        <a:pt x="71164" y="0"/>
                      </a:ln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25FD65FF-C5F2-4328-A112-3108CF2934DF}"/>
                    </a:ext>
                  </a:extLst>
                </p:cNvPr>
                <p:cNvSpPr/>
                <p:nvPr/>
              </p:nvSpPr>
              <p:spPr>
                <a:xfrm>
                  <a:off x="5791347" y="3075531"/>
                  <a:ext cx="240546" cy="486386"/>
                </a:xfrm>
                <a:custGeom>
                  <a:avLst/>
                  <a:gdLst>
                    <a:gd name="connsiteX0" fmla="*/ 169382 w 240546"/>
                    <a:gd name="connsiteY0" fmla="*/ 486386 h 486386"/>
                    <a:gd name="connsiteX1" fmla="*/ 0 w 240546"/>
                    <a:gd name="connsiteY1" fmla="*/ 486386 h 486386"/>
                    <a:gd name="connsiteX2" fmla="*/ 71164 w 240546"/>
                    <a:gd name="connsiteY2" fmla="*/ 0 h 486386"/>
                    <a:gd name="connsiteX3" fmla="*/ 240546 w 240546"/>
                    <a:gd name="connsiteY3" fmla="*/ 0 h 4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0546" h="486386">
                      <a:moveTo>
                        <a:pt x="169382" y="486386"/>
                      </a:moveTo>
                      <a:lnTo>
                        <a:pt x="0" y="486386"/>
                      </a:lnTo>
                      <a:lnTo>
                        <a:pt x="71164" y="0"/>
                      </a:lnTo>
                      <a:lnTo>
                        <a:pt x="240546" y="0"/>
                      </a:lnTo>
                      <a:close/>
                    </a:path>
                  </a:pathLst>
                </a:custGeom>
                <a:solidFill>
                  <a:srgbClr val="142A4D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6E7508FA-DE0C-4B25-9E8B-DE2A0200A200}"/>
                    </a:ext>
                  </a:extLst>
                </p:cNvPr>
                <p:cNvSpPr/>
                <p:nvPr/>
              </p:nvSpPr>
              <p:spPr>
                <a:xfrm>
                  <a:off x="5806638" y="3540157"/>
                  <a:ext cx="280539" cy="21760"/>
                </a:xfrm>
                <a:custGeom>
                  <a:avLst/>
                  <a:gdLst>
                    <a:gd name="connsiteX0" fmla="*/ 0 w 280539"/>
                    <a:gd name="connsiteY0" fmla="*/ 21761 h 21760"/>
                    <a:gd name="connsiteX1" fmla="*/ 280540 w 280539"/>
                    <a:gd name="connsiteY1" fmla="*/ 21761 h 21760"/>
                    <a:gd name="connsiteX2" fmla="*/ 280540 w 280539"/>
                    <a:gd name="connsiteY2" fmla="*/ 21761 h 21760"/>
                    <a:gd name="connsiteX3" fmla="*/ 258779 w 280539"/>
                    <a:gd name="connsiteY3" fmla="*/ 0 h 21760"/>
                    <a:gd name="connsiteX4" fmla="*/ 2941 w 280539"/>
                    <a:gd name="connsiteY4" fmla="*/ 0 h 21760"/>
                    <a:gd name="connsiteX5" fmla="*/ 0 w 280539"/>
                    <a:gd name="connsiteY5" fmla="*/ 21761 h 2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0539" h="21760">
                      <a:moveTo>
                        <a:pt x="0" y="21761"/>
                      </a:moveTo>
                      <a:lnTo>
                        <a:pt x="280540" y="21761"/>
                      </a:lnTo>
                      <a:lnTo>
                        <a:pt x="280540" y="21761"/>
                      </a:lnTo>
                      <a:cubicBezTo>
                        <a:pt x="280540" y="9998"/>
                        <a:pt x="271130" y="0"/>
                        <a:pt x="258779" y="0"/>
                      </a:cubicBezTo>
                      <a:lnTo>
                        <a:pt x="2941" y="0"/>
                      </a:lnTo>
                      <a:lnTo>
                        <a:pt x="0" y="21761"/>
                      </a:lnTo>
                      <a:close/>
                    </a:path>
                  </a:pathLst>
                </a:custGeom>
                <a:solidFill>
                  <a:srgbClr val="142A4D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4" name="Freeform: Shape 103">
                  <a:extLst>
                    <a:ext uri="{FF2B5EF4-FFF2-40B4-BE49-F238E27FC236}">
                      <a16:creationId xmlns:a16="http://schemas.microsoft.com/office/drawing/2014/main" id="{71018460-617A-4D56-BACD-5A8F115115D6}"/>
                    </a:ext>
                  </a:extLst>
                </p:cNvPr>
                <p:cNvSpPr/>
                <p:nvPr/>
              </p:nvSpPr>
              <p:spPr>
                <a:xfrm>
                  <a:off x="5778408" y="3540157"/>
                  <a:ext cx="132917" cy="21760"/>
                </a:xfrm>
                <a:custGeom>
                  <a:avLst/>
                  <a:gdLst>
                    <a:gd name="connsiteX0" fmla="*/ 132918 w 132917"/>
                    <a:gd name="connsiteY0" fmla="*/ 21761 h 21760"/>
                    <a:gd name="connsiteX1" fmla="*/ 132918 w 132917"/>
                    <a:gd name="connsiteY1" fmla="*/ 21761 h 21760"/>
                    <a:gd name="connsiteX2" fmla="*/ 0 w 132917"/>
                    <a:gd name="connsiteY2" fmla="*/ 21761 h 21760"/>
                    <a:gd name="connsiteX3" fmla="*/ 2941 w 132917"/>
                    <a:gd name="connsiteY3" fmla="*/ 0 h 21760"/>
                    <a:gd name="connsiteX4" fmla="*/ 111157 w 132917"/>
                    <a:gd name="connsiteY4" fmla="*/ 0 h 21760"/>
                    <a:gd name="connsiteX5" fmla="*/ 132918 w 132917"/>
                    <a:gd name="connsiteY5" fmla="*/ 21761 h 2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2917" h="21760">
                      <a:moveTo>
                        <a:pt x="132918" y="21761"/>
                      </a:moveTo>
                      <a:lnTo>
                        <a:pt x="132918" y="21761"/>
                      </a:lnTo>
                      <a:lnTo>
                        <a:pt x="0" y="21761"/>
                      </a:lnTo>
                      <a:lnTo>
                        <a:pt x="2941" y="0"/>
                      </a:lnTo>
                      <a:lnTo>
                        <a:pt x="111157" y="0"/>
                      </a:lnTo>
                      <a:cubicBezTo>
                        <a:pt x="123508" y="0"/>
                        <a:pt x="132918" y="9998"/>
                        <a:pt x="132918" y="21761"/>
                      </a:cubicBez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5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1752636" y="2814400"/>
              <a:ext cx="948070" cy="747517"/>
              <a:chOff x="1752636" y="2814400"/>
              <a:chExt cx="948070" cy="747517"/>
            </a:xfrm>
          </p:grpSpPr>
          <p:grpSp>
            <p:nvGrpSpPr>
              <p:cNvPr id="106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1752636" y="2814400"/>
                <a:ext cx="948070" cy="604600"/>
                <a:chOff x="1752636" y="2814400"/>
                <a:chExt cx="948070" cy="604600"/>
              </a:xfrm>
            </p:grpSpPr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620F44F5-A230-4089-8187-1DF6DAD13C81}"/>
                    </a:ext>
                  </a:extLst>
                </p:cNvPr>
                <p:cNvSpPr/>
                <p:nvPr/>
              </p:nvSpPr>
              <p:spPr>
                <a:xfrm>
                  <a:off x="1752636" y="2814400"/>
                  <a:ext cx="928074" cy="604600"/>
                </a:xfrm>
                <a:custGeom>
                  <a:avLst/>
                  <a:gdLst>
                    <a:gd name="connsiteX0" fmla="*/ 845147 w 928074"/>
                    <a:gd name="connsiteY0" fmla="*/ 604601 h 604600"/>
                    <a:gd name="connsiteX1" fmla="*/ 0 w 928074"/>
                    <a:gd name="connsiteY1" fmla="*/ 604601 h 604600"/>
                    <a:gd name="connsiteX2" fmla="*/ 82927 w 928074"/>
                    <a:gd name="connsiteY2" fmla="*/ 0 h 604600"/>
                    <a:gd name="connsiteX3" fmla="*/ 928074 w 928074"/>
                    <a:gd name="connsiteY3" fmla="*/ 0 h 60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8074" h="604600">
                      <a:moveTo>
                        <a:pt x="845147" y="604601"/>
                      </a:moveTo>
                      <a:lnTo>
                        <a:pt x="0" y="604601"/>
                      </a:lnTo>
                      <a:lnTo>
                        <a:pt x="82927" y="0"/>
                      </a:lnTo>
                      <a:lnTo>
                        <a:pt x="928074" y="0"/>
                      </a:ln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F33E6A20-05B5-4829-B03D-2865F2E45200}"/>
                    </a:ext>
                  </a:extLst>
                </p:cNvPr>
                <p:cNvSpPr/>
                <p:nvPr/>
              </p:nvSpPr>
              <p:spPr>
                <a:xfrm>
                  <a:off x="1772633" y="2814400"/>
                  <a:ext cx="928074" cy="604600"/>
                </a:xfrm>
                <a:custGeom>
                  <a:avLst/>
                  <a:gdLst>
                    <a:gd name="connsiteX0" fmla="*/ 845147 w 928074"/>
                    <a:gd name="connsiteY0" fmla="*/ 604601 h 604600"/>
                    <a:gd name="connsiteX1" fmla="*/ 0 w 928074"/>
                    <a:gd name="connsiteY1" fmla="*/ 604601 h 604600"/>
                    <a:gd name="connsiteX2" fmla="*/ 82927 w 928074"/>
                    <a:gd name="connsiteY2" fmla="*/ 0 h 604600"/>
                    <a:gd name="connsiteX3" fmla="*/ 928074 w 928074"/>
                    <a:gd name="connsiteY3" fmla="*/ 0 h 604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28074" h="604600">
                      <a:moveTo>
                        <a:pt x="845147" y="604601"/>
                      </a:moveTo>
                      <a:lnTo>
                        <a:pt x="0" y="604601"/>
                      </a:lnTo>
                      <a:lnTo>
                        <a:pt x="82927" y="0"/>
                      </a:lnTo>
                      <a:lnTo>
                        <a:pt x="928074" y="0"/>
                      </a:lnTo>
                      <a:close/>
                    </a:path>
                  </a:pathLst>
                </a:custGeom>
                <a:solidFill>
                  <a:srgbClr val="303876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9" name="Graphic 3">
                <a:extLst>
                  <a:ext uri="{FF2B5EF4-FFF2-40B4-BE49-F238E27FC236}">
                    <a16:creationId xmlns:a16="http://schemas.microsoft.com/office/drawing/2014/main" id="{13451722-891A-464A-9D95-99F7CBEEBFEB}"/>
                  </a:ext>
                </a:extLst>
              </p:cNvPr>
              <p:cNvGrpSpPr/>
              <p:nvPr/>
            </p:nvGrpSpPr>
            <p:grpSpPr>
              <a:xfrm>
                <a:off x="2096106" y="3075531"/>
                <a:ext cx="308769" cy="486386"/>
                <a:chOff x="2096106" y="3075531"/>
                <a:chExt cx="308769" cy="486386"/>
              </a:xfrm>
            </p:grpSpPr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D9C4C2CF-8FEE-4A0B-82E2-1C80F9DB3D0D}"/>
                    </a:ext>
                  </a:extLst>
                </p:cNvPr>
                <p:cNvSpPr/>
                <p:nvPr/>
              </p:nvSpPr>
              <p:spPr>
                <a:xfrm>
                  <a:off x="2096106" y="3075531"/>
                  <a:ext cx="241134" cy="486386"/>
                </a:xfrm>
                <a:custGeom>
                  <a:avLst/>
                  <a:gdLst>
                    <a:gd name="connsiteX0" fmla="*/ 241135 w 241134"/>
                    <a:gd name="connsiteY0" fmla="*/ 0 h 486386"/>
                    <a:gd name="connsiteX1" fmla="*/ 169382 w 241134"/>
                    <a:gd name="connsiteY1" fmla="*/ 486386 h 486386"/>
                    <a:gd name="connsiteX2" fmla="*/ 0 w 241134"/>
                    <a:gd name="connsiteY2" fmla="*/ 486386 h 486386"/>
                    <a:gd name="connsiteX3" fmla="*/ 3529 w 241134"/>
                    <a:gd name="connsiteY3" fmla="*/ 464625 h 486386"/>
                    <a:gd name="connsiteX4" fmla="*/ 71752 w 241134"/>
                    <a:gd name="connsiteY4" fmla="*/ 0 h 4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1134" h="486386">
                      <a:moveTo>
                        <a:pt x="241135" y="0"/>
                      </a:moveTo>
                      <a:lnTo>
                        <a:pt x="169382" y="486386"/>
                      </a:lnTo>
                      <a:lnTo>
                        <a:pt x="0" y="486386"/>
                      </a:lnTo>
                      <a:lnTo>
                        <a:pt x="3529" y="464625"/>
                      </a:lnTo>
                      <a:lnTo>
                        <a:pt x="71752" y="0"/>
                      </a:ln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3B442B31-0FF7-4B63-8D5E-80D7C90DEDE1}"/>
                    </a:ext>
                  </a:extLst>
                </p:cNvPr>
                <p:cNvSpPr/>
                <p:nvPr/>
              </p:nvSpPr>
              <p:spPr>
                <a:xfrm>
                  <a:off x="2108457" y="3075531"/>
                  <a:ext cx="241134" cy="486386"/>
                </a:xfrm>
                <a:custGeom>
                  <a:avLst/>
                  <a:gdLst>
                    <a:gd name="connsiteX0" fmla="*/ 169382 w 241134"/>
                    <a:gd name="connsiteY0" fmla="*/ 486386 h 486386"/>
                    <a:gd name="connsiteX1" fmla="*/ 0 w 241134"/>
                    <a:gd name="connsiteY1" fmla="*/ 486386 h 486386"/>
                    <a:gd name="connsiteX2" fmla="*/ 71752 w 241134"/>
                    <a:gd name="connsiteY2" fmla="*/ 0 h 486386"/>
                    <a:gd name="connsiteX3" fmla="*/ 241135 w 241134"/>
                    <a:gd name="connsiteY3" fmla="*/ 0 h 4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134" h="486386">
                      <a:moveTo>
                        <a:pt x="169382" y="486386"/>
                      </a:moveTo>
                      <a:lnTo>
                        <a:pt x="0" y="486386"/>
                      </a:lnTo>
                      <a:lnTo>
                        <a:pt x="71752" y="0"/>
                      </a:lnTo>
                      <a:lnTo>
                        <a:pt x="241135" y="0"/>
                      </a:lnTo>
                      <a:close/>
                    </a:path>
                  </a:pathLst>
                </a:custGeom>
                <a:solidFill>
                  <a:srgbClr val="142A4D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629F475F-FCEF-4ECD-95BA-1D0E1C460B70}"/>
                    </a:ext>
                  </a:extLst>
                </p:cNvPr>
                <p:cNvSpPr/>
                <p:nvPr/>
              </p:nvSpPr>
              <p:spPr>
                <a:xfrm>
                  <a:off x="2124336" y="3540157"/>
                  <a:ext cx="280539" cy="21760"/>
                </a:xfrm>
                <a:custGeom>
                  <a:avLst/>
                  <a:gdLst>
                    <a:gd name="connsiteX0" fmla="*/ 0 w 280539"/>
                    <a:gd name="connsiteY0" fmla="*/ 21761 h 21760"/>
                    <a:gd name="connsiteX1" fmla="*/ 280539 w 280539"/>
                    <a:gd name="connsiteY1" fmla="*/ 21761 h 21760"/>
                    <a:gd name="connsiteX2" fmla="*/ 280539 w 280539"/>
                    <a:gd name="connsiteY2" fmla="*/ 21761 h 21760"/>
                    <a:gd name="connsiteX3" fmla="*/ 258779 w 280539"/>
                    <a:gd name="connsiteY3" fmla="*/ 0 h 21760"/>
                    <a:gd name="connsiteX4" fmla="*/ 2941 w 280539"/>
                    <a:gd name="connsiteY4" fmla="*/ 0 h 21760"/>
                    <a:gd name="connsiteX5" fmla="*/ 0 w 280539"/>
                    <a:gd name="connsiteY5" fmla="*/ 21761 h 2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0539" h="21760">
                      <a:moveTo>
                        <a:pt x="0" y="21761"/>
                      </a:moveTo>
                      <a:lnTo>
                        <a:pt x="280539" y="21761"/>
                      </a:lnTo>
                      <a:lnTo>
                        <a:pt x="280539" y="21761"/>
                      </a:lnTo>
                      <a:cubicBezTo>
                        <a:pt x="280539" y="9998"/>
                        <a:pt x="271129" y="0"/>
                        <a:pt x="258779" y="0"/>
                      </a:cubicBezTo>
                      <a:lnTo>
                        <a:pt x="2941" y="0"/>
                      </a:lnTo>
                      <a:lnTo>
                        <a:pt x="0" y="21761"/>
                      </a:lnTo>
                      <a:close/>
                    </a:path>
                  </a:pathLst>
                </a:custGeom>
                <a:solidFill>
                  <a:srgbClr val="142A4D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" name="Freeform: Shape 112">
                  <a:extLst>
                    <a:ext uri="{FF2B5EF4-FFF2-40B4-BE49-F238E27FC236}">
                      <a16:creationId xmlns:a16="http://schemas.microsoft.com/office/drawing/2014/main" id="{E9E8770F-05C7-4D14-807D-CD740A6467D0}"/>
                    </a:ext>
                  </a:extLst>
                </p:cNvPr>
                <p:cNvSpPr/>
                <p:nvPr/>
              </p:nvSpPr>
              <p:spPr>
                <a:xfrm>
                  <a:off x="2096106" y="3540157"/>
                  <a:ext cx="132918" cy="21760"/>
                </a:xfrm>
                <a:custGeom>
                  <a:avLst/>
                  <a:gdLst>
                    <a:gd name="connsiteX0" fmla="*/ 132918 w 132918"/>
                    <a:gd name="connsiteY0" fmla="*/ 21761 h 21760"/>
                    <a:gd name="connsiteX1" fmla="*/ 132918 w 132918"/>
                    <a:gd name="connsiteY1" fmla="*/ 21761 h 21760"/>
                    <a:gd name="connsiteX2" fmla="*/ 0 w 132918"/>
                    <a:gd name="connsiteY2" fmla="*/ 21761 h 21760"/>
                    <a:gd name="connsiteX3" fmla="*/ 2941 w 132918"/>
                    <a:gd name="connsiteY3" fmla="*/ 0 h 21760"/>
                    <a:gd name="connsiteX4" fmla="*/ 111157 w 132918"/>
                    <a:gd name="connsiteY4" fmla="*/ 0 h 21760"/>
                    <a:gd name="connsiteX5" fmla="*/ 132918 w 132918"/>
                    <a:gd name="connsiteY5" fmla="*/ 21761 h 21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2918" h="21760">
                      <a:moveTo>
                        <a:pt x="132918" y="21761"/>
                      </a:moveTo>
                      <a:lnTo>
                        <a:pt x="132918" y="21761"/>
                      </a:lnTo>
                      <a:lnTo>
                        <a:pt x="0" y="21761"/>
                      </a:lnTo>
                      <a:lnTo>
                        <a:pt x="2941" y="0"/>
                      </a:lnTo>
                      <a:lnTo>
                        <a:pt x="111157" y="0"/>
                      </a:lnTo>
                      <a:cubicBezTo>
                        <a:pt x="123508" y="0"/>
                        <a:pt x="132918" y="9998"/>
                        <a:pt x="132918" y="21761"/>
                      </a:cubicBezTo>
                      <a:close/>
                    </a:path>
                  </a:pathLst>
                </a:custGeom>
                <a:solidFill>
                  <a:srgbClr val="315A8E"/>
                </a:solidFill>
                <a:ln w="58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4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1685268" y="3428730"/>
            <a:ext cx="5986008" cy="2441841"/>
            <a:chOff x="2057857" y="3428751"/>
            <a:chExt cx="5544204" cy="2261619"/>
          </a:xfrm>
          <a:solidFill>
            <a:srgbClr val="142A4D"/>
          </a:solidFill>
        </p:grpSpPr>
        <p:grpSp>
          <p:nvGrpSpPr>
            <p:cNvPr id="115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2057857" y="3428751"/>
              <a:ext cx="5544204" cy="2261619"/>
              <a:chOff x="2057857" y="3428751"/>
              <a:chExt cx="5544204" cy="2261619"/>
            </a:xfrm>
            <a:solidFill>
              <a:srgbClr val="142A4D"/>
            </a:solidFill>
          </p:grpSpPr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50A9A6A5-AE98-4611-8E0D-817B4F992C31}"/>
                  </a:ext>
                </a:extLst>
              </p:cNvPr>
              <p:cNvSpPr/>
              <p:nvPr/>
            </p:nvSpPr>
            <p:spPr>
              <a:xfrm>
                <a:off x="5814116" y="5523312"/>
                <a:ext cx="1787945" cy="167058"/>
              </a:xfrm>
              <a:prstGeom prst="ellipse">
                <a:avLst/>
              </a:prstGeom>
              <a:solidFill>
                <a:schemeClr val="tx1">
                  <a:alpha val="10000"/>
                </a:schemeClr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2A7F1435-6817-46C2-878B-1D0DC4CA6F42}"/>
                  </a:ext>
                </a:extLst>
              </p:cNvPr>
              <p:cNvSpPr/>
              <p:nvPr/>
            </p:nvSpPr>
            <p:spPr>
              <a:xfrm>
                <a:off x="2057857" y="5523312"/>
                <a:ext cx="1787945" cy="167058"/>
              </a:xfrm>
              <a:prstGeom prst="ellipse">
                <a:avLst/>
              </a:prstGeom>
              <a:solidFill>
                <a:schemeClr val="tx1">
                  <a:alpha val="10000"/>
                </a:schemeClr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4C59A014-AD68-45CA-BE65-4EDBADD2E5DC}"/>
                  </a:ext>
                </a:extLst>
              </p:cNvPr>
              <p:cNvSpPr/>
              <p:nvPr/>
            </p:nvSpPr>
            <p:spPr>
              <a:xfrm>
                <a:off x="7280748" y="4628567"/>
                <a:ext cx="173924" cy="984799"/>
              </a:xfrm>
              <a:custGeom>
                <a:avLst/>
                <a:gdLst>
                  <a:gd name="connsiteX0" fmla="*/ 147961 w 173924"/>
                  <a:gd name="connsiteY0" fmla="*/ 984759 h 984799"/>
                  <a:gd name="connsiteX1" fmla="*/ 149726 w 173924"/>
                  <a:gd name="connsiteY1" fmla="*/ 984759 h 984799"/>
                  <a:gd name="connsiteX2" fmla="*/ 173839 w 173924"/>
                  <a:gd name="connsiteY2" fmla="*/ 958881 h 984799"/>
                  <a:gd name="connsiteX3" fmla="*/ 82090 w 173924"/>
                  <a:gd name="connsiteY3" fmla="*/ 36688 h 984799"/>
                  <a:gd name="connsiteX4" fmla="*/ 37392 w 173924"/>
                  <a:gd name="connsiteY4" fmla="*/ 224 h 984799"/>
                  <a:gd name="connsiteX5" fmla="*/ 37392 w 173924"/>
                  <a:gd name="connsiteY5" fmla="*/ 224 h 984799"/>
                  <a:gd name="connsiteX6" fmla="*/ 340 w 173924"/>
                  <a:gd name="connsiteY6" fmla="*/ 46687 h 984799"/>
                  <a:gd name="connsiteX7" fmla="*/ 131494 w 173924"/>
                  <a:gd name="connsiteY7" fmla="*/ 971820 h 984799"/>
                  <a:gd name="connsiteX8" fmla="*/ 147961 w 173924"/>
                  <a:gd name="connsiteY8" fmla="*/ 984759 h 98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24" h="984799">
                    <a:moveTo>
                      <a:pt x="147961" y="984759"/>
                    </a:moveTo>
                    <a:lnTo>
                      <a:pt x="149726" y="984759"/>
                    </a:lnTo>
                    <a:cubicBezTo>
                      <a:pt x="163841" y="984759"/>
                      <a:pt x="175015" y="972408"/>
                      <a:pt x="173839" y="958881"/>
                    </a:cubicBezTo>
                    <a:lnTo>
                      <a:pt x="82090" y="36688"/>
                    </a:lnTo>
                    <a:cubicBezTo>
                      <a:pt x="79738" y="14339"/>
                      <a:pt x="60329" y="-2129"/>
                      <a:pt x="37392" y="224"/>
                    </a:cubicBezTo>
                    <a:lnTo>
                      <a:pt x="37392" y="224"/>
                    </a:lnTo>
                    <a:cubicBezTo>
                      <a:pt x="13867" y="2577"/>
                      <a:pt x="-2601" y="23749"/>
                      <a:pt x="340" y="46687"/>
                    </a:cubicBezTo>
                    <a:lnTo>
                      <a:pt x="131494" y="971820"/>
                    </a:lnTo>
                    <a:cubicBezTo>
                      <a:pt x="132670" y="979466"/>
                      <a:pt x="139727" y="985347"/>
                      <a:pt x="147961" y="984759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DADC4894-B0E3-460F-BD86-F615813D7EB0}"/>
                  </a:ext>
                </a:extLst>
              </p:cNvPr>
              <p:cNvSpPr/>
              <p:nvPr/>
            </p:nvSpPr>
            <p:spPr>
              <a:xfrm>
                <a:off x="6572048" y="4602689"/>
                <a:ext cx="173924" cy="984758"/>
              </a:xfrm>
              <a:custGeom>
                <a:avLst/>
                <a:gdLst>
                  <a:gd name="connsiteX0" fmla="*/ 147961 w 173924"/>
                  <a:gd name="connsiteY0" fmla="*/ 984759 h 984758"/>
                  <a:gd name="connsiteX1" fmla="*/ 149726 w 173924"/>
                  <a:gd name="connsiteY1" fmla="*/ 984759 h 984758"/>
                  <a:gd name="connsiteX2" fmla="*/ 173839 w 173924"/>
                  <a:gd name="connsiteY2" fmla="*/ 958881 h 984758"/>
                  <a:gd name="connsiteX3" fmla="*/ 82090 w 173924"/>
                  <a:gd name="connsiteY3" fmla="*/ 36688 h 984758"/>
                  <a:gd name="connsiteX4" fmla="*/ 37392 w 173924"/>
                  <a:gd name="connsiteY4" fmla="*/ 224 h 984758"/>
                  <a:gd name="connsiteX5" fmla="*/ 37392 w 173924"/>
                  <a:gd name="connsiteY5" fmla="*/ 224 h 984758"/>
                  <a:gd name="connsiteX6" fmla="*/ 340 w 173924"/>
                  <a:gd name="connsiteY6" fmla="*/ 46686 h 984758"/>
                  <a:gd name="connsiteX7" fmla="*/ 131494 w 173924"/>
                  <a:gd name="connsiteY7" fmla="*/ 971820 h 984758"/>
                  <a:gd name="connsiteX8" fmla="*/ 147961 w 173924"/>
                  <a:gd name="connsiteY8" fmla="*/ 984759 h 984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24" h="984758">
                    <a:moveTo>
                      <a:pt x="147961" y="984759"/>
                    </a:moveTo>
                    <a:lnTo>
                      <a:pt x="149726" y="984759"/>
                    </a:lnTo>
                    <a:cubicBezTo>
                      <a:pt x="163841" y="984759"/>
                      <a:pt x="175015" y="972408"/>
                      <a:pt x="173839" y="958881"/>
                    </a:cubicBezTo>
                    <a:lnTo>
                      <a:pt x="82090" y="36688"/>
                    </a:lnTo>
                    <a:cubicBezTo>
                      <a:pt x="79738" y="14339"/>
                      <a:pt x="60329" y="-2129"/>
                      <a:pt x="37392" y="224"/>
                    </a:cubicBezTo>
                    <a:lnTo>
                      <a:pt x="37392" y="224"/>
                    </a:lnTo>
                    <a:cubicBezTo>
                      <a:pt x="13867" y="2576"/>
                      <a:pt x="-2601" y="23749"/>
                      <a:pt x="340" y="46686"/>
                    </a:cubicBezTo>
                    <a:lnTo>
                      <a:pt x="131494" y="971820"/>
                    </a:lnTo>
                    <a:cubicBezTo>
                      <a:pt x="133258" y="978878"/>
                      <a:pt x="139727" y="984759"/>
                      <a:pt x="147961" y="984759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16814557-8704-4DE2-96B0-5976C5037AB1}"/>
                  </a:ext>
                </a:extLst>
              </p:cNvPr>
              <p:cNvSpPr/>
              <p:nvPr/>
            </p:nvSpPr>
            <p:spPr>
              <a:xfrm>
                <a:off x="5988286" y="4628567"/>
                <a:ext cx="173923" cy="984799"/>
              </a:xfrm>
              <a:custGeom>
                <a:avLst/>
                <a:gdLst>
                  <a:gd name="connsiteX0" fmla="*/ 25963 w 173923"/>
                  <a:gd name="connsiteY0" fmla="*/ 984759 h 984799"/>
                  <a:gd name="connsiteX1" fmla="*/ 24198 w 173923"/>
                  <a:gd name="connsiteY1" fmla="*/ 984759 h 984799"/>
                  <a:gd name="connsiteX2" fmla="*/ 85 w 173923"/>
                  <a:gd name="connsiteY2" fmla="*/ 958881 h 984799"/>
                  <a:gd name="connsiteX3" fmla="*/ 91834 w 173923"/>
                  <a:gd name="connsiteY3" fmla="*/ 36688 h 984799"/>
                  <a:gd name="connsiteX4" fmla="*/ 136532 w 173923"/>
                  <a:gd name="connsiteY4" fmla="*/ 224 h 984799"/>
                  <a:gd name="connsiteX5" fmla="*/ 136532 w 173923"/>
                  <a:gd name="connsiteY5" fmla="*/ 224 h 984799"/>
                  <a:gd name="connsiteX6" fmla="*/ 173584 w 173923"/>
                  <a:gd name="connsiteY6" fmla="*/ 46687 h 984799"/>
                  <a:gd name="connsiteX7" fmla="*/ 42431 w 173923"/>
                  <a:gd name="connsiteY7" fmla="*/ 971820 h 984799"/>
                  <a:gd name="connsiteX8" fmla="*/ 25963 w 173923"/>
                  <a:gd name="connsiteY8" fmla="*/ 984759 h 984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3923" h="984799">
                    <a:moveTo>
                      <a:pt x="25963" y="984759"/>
                    </a:moveTo>
                    <a:lnTo>
                      <a:pt x="24198" y="984759"/>
                    </a:lnTo>
                    <a:cubicBezTo>
                      <a:pt x="10083" y="984759"/>
                      <a:pt x="-1091" y="972408"/>
                      <a:pt x="85" y="958881"/>
                    </a:cubicBezTo>
                    <a:lnTo>
                      <a:pt x="91834" y="36688"/>
                    </a:lnTo>
                    <a:cubicBezTo>
                      <a:pt x="94186" y="14339"/>
                      <a:pt x="113595" y="-2129"/>
                      <a:pt x="136532" y="224"/>
                    </a:cubicBezTo>
                    <a:lnTo>
                      <a:pt x="136532" y="224"/>
                    </a:lnTo>
                    <a:cubicBezTo>
                      <a:pt x="160057" y="2577"/>
                      <a:pt x="176525" y="23749"/>
                      <a:pt x="173584" y="46687"/>
                    </a:cubicBezTo>
                    <a:lnTo>
                      <a:pt x="42431" y="971820"/>
                    </a:lnTo>
                    <a:cubicBezTo>
                      <a:pt x="40666" y="979466"/>
                      <a:pt x="33609" y="985347"/>
                      <a:pt x="25963" y="984759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E72EA83-31E4-49E9-BD7A-312F2C1869C7}"/>
                  </a:ext>
                </a:extLst>
              </p:cNvPr>
              <p:cNvSpPr/>
              <p:nvPr/>
            </p:nvSpPr>
            <p:spPr>
              <a:xfrm>
                <a:off x="6572765" y="3428751"/>
                <a:ext cx="921426" cy="1129031"/>
              </a:xfrm>
              <a:custGeom>
                <a:avLst/>
                <a:gdLst>
                  <a:gd name="connsiteX0" fmla="*/ 795367 w 921426"/>
                  <a:gd name="connsiteY0" fmla="*/ 1063005 h 1129031"/>
                  <a:gd name="connsiteX1" fmla="*/ 832419 w 921426"/>
                  <a:gd name="connsiteY1" fmla="*/ 1026541 h 1129031"/>
                  <a:gd name="connsiteX2" fmla="*/ 919463 w 921426"/>
                  <a:gd name="connsiteY2" fmla="*/ 256087 h 1129031"/>
                  <a:gd name="connsiteX3" fmla="*/ 727143 w 921426"/>
                  <a:gd name="connsiteY3" fmla="*/ 17893 h 1129031"/>
                  <a:gd name="connsiteX4" fmla="*/ 435429 w 921426"/>
                  <a:gd name="connsiteY4" fmla="*/ 249 h 1129031"/>
                  <a:gd name="connsiteX5" fmla="*/ 163124 w 921426"/>
                  <a:gd name="connsiteY5" fmla="*/ 249617 h 1129031"/>
                  <a:gd name="connsiteX6" fmla="*/ 798 w 921426"/>
                  <a:gd name="connsiteY6" fmla="*/ 1080061 h 1129031"/>
                  <a:gd name="connsiteX7" fmla="*/ 44320 w 921426"/>
                  <a:gd name="connsiteY7" fmla="*/ 1128876 h 1129031"/>
                  <a:gd name="connsiteX8" fmla="*/ 795367 w 921426"/>
                  <a:gd name="connsiteY8" fmla="*/ 1063005 h 112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1426" h="1129031">
                    <a:moveTo>
                      <a:pt x="795367" y="1063005"/>
                    </a:moveTo>
                    <a:cubicBezTo>
                      <a:pt x="814775" y="1061241"/>
                      <a:pt x="830066" y="1045949"/>
                      <a:pt x="832419" y="1026541"/>
                    </a:cubicBezTo>
                    <a:lnTo>
                      <a:pt x="919463" y="256087"/>
                    </a:lnTo>
                    <a:cubicBezTo>
                      <a:pt x="931225" y="140224"/>
                      <a:pt x="892997" y="26715"/>
                      <a:pt x="727143" y="17893"/>
                    </a:cubicBezTo>
                    <a:lnTo>
                      <a:pt x="435429" y="249"/>
                    </a:lnTo>
                    <a:cubicBezTo>
                      <a:pt x="262518" y="-6809"/>
                      <a:pt x="184884" y="137872"/>
                      <a:pt x="163124" y="249617"/>
                    </a:cubicBezTo>
                    <a:lnTo>
                      <a:pt x="798" y="1080061"/>
                    </a:lnTo>
                    <a:cubicBezTo>
                      <a:pt x="-4494" y="1106527"/>
                      <a:pt x="17266" y="1131229"/>
                      <a:pt x="44320" y="1128876"/>
                    </a:cubicBezTo>
                    <a:lnTo>
                      <a:pt x="795367" y="1063005"/>
                    </a:ln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EBB8D9E3-1E35-4215-B557-AF56EA93F954}"/>
                  </a:ext>
                </a:extLst>
              </p:cNvPr>
              <p:cNvSpPr/>
              <p:nvPr/>
            </p:nvSpPr>
            <p:spPr>
              <a:xfrm>
                <a:off x="6011897" y="4485286"/>
                <a:ext cx="1387993" cy="154090"/>
              </a:xfrm>
              <a:custGeom>
                <a:avLst/>
                <a:gdLst>
                  <a:gd name="connsiteX0" fmla="*/ 1343884 w 1387993"/>
                  <a:gd name="connsiteY0" fmla="*/ 154091 h 154090"/>
                  <a:gd name="connsiteX1" fmla="*/ 44110 w 1387993"/>
                  <a:gd name="connsiteY1" fmla="*/ 154091 h 154090"/>
                  <a:gd name="connsiteX2" fmla="*/ 0 w 1387993"/>
                  <a:gd name="connsiteY2" fmla="*/ 109981 h 154090"/>
                  <a:gd name="connsiteX3" fmla="*/ 0 w 1387993"/>
                  <a:gd name="connsiteY3" fmla="*/ 44110 h 154090"/>
                  <a:gd name="connsiteX4" fmla="*/ 44110 w 1387993"/>
                  <a:gd name="connsiteY4" fmla="*/ 0 h 154090"/>
                  <a:gd name="connsiteX5" fmla="*/ 1346825 w 1387993"/>
                  <a:gd name="connsiteY5" fmla="*/ 0 h 154090"/>
                  <a:gd name="connsiteX6" fmla="*/ 1387994 w 1387993"/>
                  <a:gd name="connsiteY6" fmla="*/ 41169 h 154090"/>
                  <a:gd name="connsiteX7" fmla="*/ 1387994 w 1387993"/>
                  <a:gd name="connsiteY7" fmla="*/ 109981 h 154090"/>
                  <a:gd name="connsiteX8" fmla="*/ 1343884 w 1387993"/>
                  <a:gd name="connsiteY8" fmla="*/ 154091 h 15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7993" h="154090">
                    <a:moveTo>
                      <a:pt x="1343884" y="154091"/>
                    </a:moveTo>
                    <a:lnTo>
                      <a:pt x="44110" y="154091"/>
                    </a:lnTo>
                    <a:cubicBezTo>
                      <a:pt x="19996" y="154091"/>
                      <a:pt x="0" y="134095"/>
                      <a:pt x="0" y="109981"/>
                    </a:cubicBezTo>
                    <a:lnTo>
                      <a:pt x="0" y="44110"/>
                    </a:lnTo>
                    <a:cubicBezTo>
                      <a:pt x="0" y="19997"/>
                      <a:pt x="19996" y="0"/>
                      <a:pt x="44110" y="0"/>
                    </a:cubicBezTo>
                    <a:lnTo>
                      <a:pt x="1346825" y="0"/>
                    </a:lnTo>
                    <a:cubicBezTo>
                      <a:pt x="1369174" y="0"/>
                      <a:pt x="1387994" y="18232"/>
                      <a:pt x="1387994" y="41169"/>
                    </a:cubicBezTo>
                    <a:lnTo>
                      <a:pt x="1387994" y="109981"/>
                    </a:lnTo>
                    <a:cubicBezTo>
                      <a:pt x="1387994" y="134095"/>
                      <a:pt x="1367998" y="154091"/>
                      <a:pt x="1343884" y="154091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EA5F3325-1B41-4FF0-B1DF-B26AC8F76B2F}"/>
                  </a:ext>
                </a:extLst>
              </p:cNvPr>
              <p:cNvSpPr/>
              <p:nvPr/>
            </p:nvSpPr>
            <p:spPr>
              <a:xfrm>
                <a:off x="6562977" y="4485286"/>
                <a:ext cx="837501" cy="154090"/>
              </a:xfrm>
              <a:custGeom>
                <a:avLst/>
                <a:gdLst>
                  <a:gd name="connsiteX0" fmla="*/ 792803 w 837501"/>
                  <a:gd name="connsiteY0" fmla="*/ 154091 h 154090"/>
                  <a:gd name="connsiteX1" fmla="*/ 44110 w 837501"/>
                  <a:gd name="connsiteY1" fmla="*/ 154091 h 154090"/>
                  <a:gd name="connsiteX2" fmla="*/ 0 w 837501"/>
                  <a:gd name="connsiteY2" fmla="*/ 109981 h 154090"/>
                  <a:gd name="connsiteX3" fmla="*/ 0 w 837501"/>
                  <a:gd name="connsiteY3" fmla="*/ 44110 h 154090"/>
                  <a:gd name="connsiteX4" fmla="*/ 44110 w 837501"/>
                  <a:gd name="connsiteY4" fmla="*/ 0 h 154090"/>
                  <a:gd name="connsiteX5" fmla="*/ 796332 w 837501"/>
                  <a:gd name="connsiteY5" fmla="*/ 0 h 154090"/>
                  <a:gd name="connsiteX6" fmla="*/ 837502 w 837501"/>
                  <a:gd name="connsiteY6" fmla="*/ 41169 h 154090"/>
                  <a:gd name="connsiteX7" fmla="*/ 837502 w 837501"/>
                  <a:gd name="connsiteY7" fmla="*/ 109981 h 154090"/>
                  <a:gd name="connsiteX8" fmla="*/ 792803 w 837501"/>
                  <a:gd name="connsiteY8" fmla="*/ 154091 h 154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7501" h="154090">
                    <a:moveTo>
                      <a:pt x="792803" y="154091"/>
                    </a:moveTo>
                    <a:lnTo>
                      <a:pt x="44110" y="154091"/>
                    </a:lnTo>
                    <a:cubicBezTo>
                      <a:pt x="19997" y="154091"/>
                      <a:pt x="0" y="134095"/>
                      <a:pt x="0" y="109981"/>
                    </a:cubicBezTo>
                    <a:lnTo>
                      <a:pt x="0" y="44110"/>
                    </a:lnTo>
                    <a:cubicBezTo>
                      <a:pt x="0" y="19997"/>
                      <a:pt x="19997" y="0"/>
                      <a:pt x="44110" y="0"/>
                    </a:cubicBezTo>
                    <a:lnTo>
                      <a:pt x="796332" y="0"/>
                    </a:lnTo>
                    <a:cubicBezTo>
                      <a:pt x="818681" y="0"/>
                      <a:pt x="837502" y="18232"/>
                      <a:pt x="837502" y="41169"/>
                    </a:cubicBezTo>
                    <a:lnTo>
                      <a:pt x="837502" y="109981"/>
                    </a:lnTo>
                    <a:cubicBezTo>
                      <a:pt x="836913" y="134095"/>
                      <a:pt x="816917" y="154091"/>
                      <a:pt x="792803" y="154091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2162480" y="3428751"/>
              <a:ext cx="1505905" cy="2184615"/>
              <a:chOff x="2162480" y="3428751"/>
              <a:chExt cx="1505905" cy="2184615"/>
            </a:xfrm>
            <a:solidFill>
              <a:srgbClr val="142A4D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5999C350-1428-431D-B6B3-FCFC6018797B}"/>
                  </a:ext>
                </a:extLst>
              </p:cNvPr>
              <p:cNvSpPr/>
              <p:nvPr/>
            </p:nvSpPr>
            <p:spPr>
              <a:xfrm>
                <a:off x="3449988" y="4625262"/>
                <a:ext cx="178877" cy="988104"/>
              </a:xfrm>
              <a:custGeom>
                <a:avLst/>
                <a:gdLst>
                  <a:gd name="connsiteX0" fmla="*/ 152915 w 178877"/>
                  <a:gd name="connsiteY0" fmla="*/ 988064 h 988104"/>
                  <a:gd name="connsiteX1" fmla="*/ 154679 w 178877"/>
                  <a:gd name="connsiteY1" fmla="*/ 988064 h 988104"/>
                  <a:gd name="connsiteX2" fmla="*/ 178793 w 178877"/>
                  <a:gd name="connsiteY2" fmla="*/ 962186 h 988104"/>
                  <a:gd name="connsiteX3" fmla="*/ 83515 w 178877"/>
                  <a:gd name="connsiteY3" fmla="*/ 0 h 988104"/>
                  <a:gd name="connsiteX4" fmla="*/ 0 w 178877"/>
                  <a:gd name="connsiteY4" fmla="*/ 7646 h 988104"/>
                  <a:gd name="connsiteX5" fmla="*/ 137035 w 178877"/>
                  <a:gd name="connsiteY5" fmla="*/ 975125 h 988104"/>
                  <a:gd name="connsiteX6" fmla="*/ 152915 w 178877"/>
                  <a:gd name="connsiteY6" fmla="*/ 988064 h 98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877" h="988104">
                    <a:moveTo>
                      <a:pt x="152915" y="988064"/>
                    </a:moveTo>
                    <a:lnTo>
                      <a:pt x="154679" y="988064"/>
                    </a:lnTo>
                    <a:cubicBezTo>
                      <a:pt x="168794" y="988064"/>
                      <a:pt x="179969" y="975713"/>
                      <a:pt x="178793" y="962186"/>
                    </a:cubicBezTo>
                    <a:lnTo>
                      <a:pt x="83515" y="0"/>
                    </a:lnTo>
                    <a:lnTo>
                      <a:pt x="0" y="7646"/>
                    </a:lnTo>
                    <a:lnTo>
                      <a:pt x="137035" y="975125"/>
                    </a:lnTo>
                    <a:cubicBezTo>
                      <a:pt x="138211" y="982770"/>
                      <a:pt x="145269" y="988652"/>
                      <a:pt x="152915" y="988064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365E94B6-6213-4FEB-AF25-82EA0D4C9824}"/>
                  </a:ext>
                </a:extLst>
              </p:cNvPr>
              <p:cNvSpPr/>
              <p:nvPr/>
            </p:nvSpPr>
            <p:spPr>
              <a:xfrm>
                <a:off x="2958309" y="4625262"/>
                <a:ext cx="178877" cy="988104"/>
              </a:xfrm>
              <a:custGeom>
                <a:avLst/>
                <a:gdLst>
                  <a:gd name="connsiteX0" fmla="*/ 152915 w 178877"/>
                  <a:gd name="connsiteY0" fmla="*/ 988064 h 988104"/>
                  <a:gd name="connsiteX1" fmla="*/ 154679 w 178877"/>
                  <a:gd name="connsiteY1" fmla="*/ 988064 h 988104"/>
                  <a:gd name="connsiteX2" fmla="*/ 178793 w 178877"/>
                  <a:gd name="connsiteY2" fmla="*/ 962186 h 988104"/>
                  <a:gd name="connsiteX3" fmla="*/ 83515 w 178877"/>
                  <a:gd name="connsiteY3" fmla="*/ 0 h 988104"/>
                  <a:gd name="connsiteX4" fmla="*/ 0 w 178877"/>
                  <a:gd name="connsiteY4" fmla="*/ 7646 h 988104"/>
                  <a:gd name="connsiteX5" fmla="*/ 137035 w 178877"/>
                  <a:gd name="connsiteY5" fmla="*/ 975125 h 988104"/>
                  <a:gd name="connsiteX6" fmla="*/ 152915 w 178877"/>
                  <a:gd name="connsiteY6" fmla="*/ 988064 h 98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8877" h="988104">
                    <a:moveTo>
                      <a:pt x="152915" y="988064"/>
                    </a:moveTo>
                    <a:lnTo>
                      <a:pt x="154679" y="988064"/>
                    </a:lnTo>
                    <a:cubicBezTo>
                      <a:pt x="168794" y="988064"/>
                      <a:pt x="179969" y="975713"/>
                      <a:pt x="178793" y="962186"/>
                    </a:cubicBezTo>
                    <a:lnTo>
                      <a:pt x="83515" y="0"/>
                    </a:lnTo>
                    <a:lnTo>
                      <a:pt x="0" y="7646"/>
                    </a:lnTo>
                    <a:lnTo>
                      <a:pt x="137035" y="975125"/>
                    </a:lnTo>
                    <a:cubicBezTo>
                      <a:pt x="138211" y="982770"/>
                      <a:pt x="145269" y="988652"/>
                      <a:pt x="152915" y="988064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4B6B02E3-C3D0-48F0-9ABF-C09E8B9DB819}"/>
                  </a:ext>
                </a:extLst>
              </p:cNvPr>
              <p:cNvSpPr/>
              <p:nvPr/>
            </p:nvSpPr>
            <p:spPr>
              <a:xfrm>
                <a:off x="2162480" y="4625262"/>
                <a:ext cx="179465" cy="988104"/>
              </a:xfrm>
              <a:custGeom>
                <a:avLst/>
                <a:gdLst>
                  <a:gd name="connsiteX0" fmla="*/ 25963 w 179465"/>
                  <a:gd name="connsiteY0" fmla="*/ 988064 h 988104"/>
                  <a:gd name="connsiteX1" fmla="*/ 24198 w 179465"/>
                  <a:gd name="connsiteY1" fmla="*/ 988064 h 988104"/>
                  <a:gd name="connsiteX2" fmla="*/ 85 w 179465"/>
                  <a:gd name="connsiteY2" fmla="*/ 962186 h 988104"/>
                  <a:gd name="connsiteX3" fmla="*/ 95951 w 179465"/>
                  <a:gd name="connsiteY3" fmla="*/ 0 h 988104"/>
                  <a:gd name="connsiteX4" fmla="*/ 179466 w 179465"/>
                  <a:gd name="connsiteY4" fmla="*/ 7646 h 988104"/>
                  <a:gd name="connsiteX5" fmla="*/ 42431 w 179465"/>
                  <a:gd name="connsiteY5" fmla="*/ 975125 h 988104"/>
                  <a:gd name="connsiteX6" fmla="*/ 25963 w 179465"/>
                  <a:gd name="connsiteY6" fmla="*/ 988064 h 988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9465" h="988104">
                    <a:moveTo>
                      <a:pt x="25963" y="988064"/>
                    </a:moveTo>
                    <a:lnTo>
                      <a:pt x="24198" y="988064"/>
                    </a:lnTo>
                    <a:cubicBezTo>
                      <a:pt x="10083" y="988064"/>
                      <a:pt x="-1091" y="975713"/>
                      <a:pt x="85" y="962186"/>
                    </a:cubicBezTo>
                    <a:lnTo>
                      <a:pt x="95951" y="0"/>
                    </a:lnTo>
                    <a:lnTo>
                      <a:pt x="179466" y="7646"/>
                    </a:lnTo>
                    <a:lnTo>
                      <a:pt x="42431" y="975125"/>
                    </a:lnTo>
                    <a:cubicBezTo>
                      <a:pt x="40666" y="982770"/>
                      <a:pt x="34197" y="988652"/>
                      <a:pt x="25963" y="988064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22AE3736-0BD1-4629-A58A-8A5883FBB19C}"/>
                  </a:ext>
                </a:extLst>
              </p:cNvPr>
              <p:cNvSpPr/>
              <p:nvPr/>
            </p:nvSpPr>
            <p:spPr>
              <a:xfrm>
                <a:off x="2737171" y="3428751"/>
                <a:ext cx="931214" cy="1132992"/>
              </a:xfrm>
              <a:custGeom>
                <a:avLst/>
                <a:gdLst>
                  <a:gd name="connsiteX0" fmla="*/ 838678 w 931214"/>
                  <a:gd name="connsiteY0" fmla="*/ 1060065 h 1132992"/>
                  <a:gd name="connsiteX1" fmla="*/ 929251 w 931214"/>
                  <a:gd name="connsiteY1" fmla="*/ 256087 h 1132992"/>
                  <a:gd name="connsiteX2" fmla="*/ 736931 w 931214"/>
                  <a:gd name="connsiteY2" fmla="*/ 17893 h 1132992"/>
                  <a:gd name="connsiteX3" fmla="*/ 445217 w 931214"/>
                  <a:gd name="connsiteY3" fmla="*/ 249 h 1132992"/>
                  <a:gd name="connsiteX4" fmla="*/ 172911 w 931214"/>
                  <a:gd name="connsiteY4" fmla="*/ 249617 h 1132992"/>
                  <a:gd name="connsiteX5" fmla="*/ 0 w 931214"/>
                  <a:gd name="connsiteY5" fmla="*/ 1132993 h 1132992"/>
                  <a:gd name="connsiteX6" fmla="*/ 838678 w 931214"/>
                  <a:gd name="connsiteY6" fmla="*/ 1060065 h 1132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1214" h="1132992">
                    <a:moveTo>
                      <a:pt x="838678" y="1060065"/>
                    </a:moveTo>
                    <a:lnTo>
                      <a:pt x="929251" y="256087"/>
                    </a:lnTo>
                    <a:cubicBezTo>
                      <a:pt x="941013" y="140224"/>
                      <a:pt x="902785" y="26715"/>
                      <a:pt x="736931" y="17893"/>
                    </a:cubicBezTo>
                    <a:lnTo>
                      <a:pt x="445217" y="249"/>
                    </a:lnTo>
                    <a:cubicBezTo>
                      <a:pt x="272306" y="-6809"/>
                      <a:pt x="194672" y="137872"/>
                      <a:pt x="172911" y="249617"/>
                    </a:cubicBezTo>
                    <a:lnTo>
                      <a:pt x="0" y="1132993"/>
                    </a:lnTo>
                    <a:lnTo>
                      <a:pt x="838678" y="1060065"/>
                    </a:ln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CA8EAEF0-20AB-4B55-82DA-5CB63CDAB53D}"/>
                  </a:ext>
                </a:extLst>
              </p:cNvPr>
              <p:cNvSpPr/>
              <p:nvPr/>
            </p:nvSpPr>
            <p:spPr>
              <a:xfrm>
                <a:off x="2186678" y="4485875"/>
                <a:ext cx="1387994" cy="153502"/>
              </a:xfrm>
              <a:custGeom>
                <a:avLst/>
                <a:gdLst>
                  <a:gd name="connsiteX0" fmla="*/ 1384466 w 1387994"/>
                  <a:gd name="connsiteY0" fmla="*/ 153503 h 153502"/>
                  <a:gd name="connsiteX1" fmla="*/ 2941 w 1387994"/>
                  <a:gd name="connsiteY1" fmla="*/ 153503 h 153502"/>
                  <a:gd name="connsiteX2" fmla="*/ 0 w 1387994"/>
                  <a:gd name="connsiteY2" fmla="*/ 150562 h 153502"/>
                  <a:gd name="connsiteX3" fmla="*/ 0 w 1387994"/>
                  <a:gd name="connsiteY3" fmla="*/ 2941 h 153502"/>
                  <a:gd name="connsiteX4" fmla="*/ 2941 w 1387994"/>
                  <a:gd name="connsiteY4" fmla="*/ 0 h 153502"/>
                  <a:gd name="connsiteX5" fmla="*/ 1387994 w 1387994"/>
                  <a:gd name="connsiteY5" fmla="*/ 0 h 153502"/>
                  <a:gd name="connsiteX6" fmla="*/ 1387994 w 1387994"/>
                  <a:gd name="connsiteY6" fmla="*/ 151150 h 153502"/>
                  <a:gd name="connsiteX7" fmla="*/ 1384466 w 1387994"/>
                  <a:gd name="connsiteY7" fmla="*/ 153503 h 15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87994" h="153502">
                    <a:moveTo>
                      <a:pt x="1384466" y="153503"/>
                    </a:moveTo>
                    <a:lnTo>
                      <a:pt x="2941" y="153503"/>
                    </a:lnTo>
                    <a:cubicBezTo>
                      <a:pt x="1176" y="153503"/>
                      <a:pt x="0" y="152326"/>
                      <a:pt x="0" y="150562"/>
                    </a:cubicBezTo>
                    <a:lnTo>
                      <a:pt x="0" y="2941"/>
                    </a:lnTo>
                    <a:cubicBezTo>
                      <a:pt x="0" y="1176"/>
                      <a:pt x="1176" y="0"/>
                      <a:pt x="2941" y="0"/>
                    </a:cubicBezTo>
                    <a:lnTo>
                      <a:pt x="1387994" y="0"/>
                    </a:lnTo>
                    <a:lnTo>
                      <a:pt x="1387994" y="151150"/>
                    </a:lnTo>
                    <a:cubicBezTo>
                      <a:pt x="1387994" y="152326"/>
                      <a:pt x="1386230" y="153503"/>
                      <a:pt x="1384466" y="153503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540FB415-0582-4452-8086-1534A15986CC}"/>
                  </a:ext>
                </a:extLst>
              </p:cNvPr>
              <p:cNvSpPr/>
              <p:nvPr/>
            </p:nvSpPr>
            <p:spPr>
              <a:xfrm>
                <a:off x="2737759" y="4485875"/>
                <a:ext cx="836913" cy="153502"/>
              </a:xfrm>
              <a:custGeom>
                <a:avLst/>
                <a:gdLst>
                  <a:gd name="connsiteX0" fmla="*/ 833385 w 836913"/>
                  <a:gd name="connsiteY0" fmla="*/ 153503 h 153502"/>
                  <a:gd name="connsiteX1" fmla="*/ 2941 w 836913"/>
                  <a:gd name="connsiteY1" fmla="*/ 153503 h 153502"/>
                  <a:gd name="connsiteX2" fmla="*/ 0 w 836913"/>
                  <a:gd name="connsiteY2" fmla="*/ 150562 h 153502"/>
                  <a:gd name="connsiteX3" fmla="*/ 0 w 836913"/>
                  <a:gd name="connsiteY3" fmla="*/ 2941 h 153502"/>
                  <a:gd name="connsiteX4" fmla="*/ 2941 w 836913"/>
                  <a:gd name="connsiteY4" fmla="*/ 0 h 153502"/>
                  <a:gd name="connsiteX5" fmla="*/ 836913 w 836913"/>
                  <a:gd name="connsiteY5" fmla="*/ 0 h 153502"/>
                  <a:gd name="connsiteX6" fmla="*/ 836913 w 836913"/>
                  <a:gd name="connsiteY6" fmla="*/ 151150 h 153502"/>
                  <a:gd name="connsiteX7" fmla="*/ 833385 w 836913"/>
                  <a:gd name="connsiteY7" fmla="*/ 153503 h 153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6913" h="153502">
                    <a:moveTo>
                      <a:pt x="833385" y="153503"/>
                    </a:moveTo>
                    <a:lnTo>
                      <a:pt x="2941" y="153503"/>
                    </a:lnTo>
                    <a:cubicBezTo>
                      <a:pt x="1176" y="153503"/>
                      <a:pt x="0" y="152326"/>
                      <a:pt x="0" y="150562"/>
                    </a:cubicBezTo>
                    <a:lnTo>
                      <a:pt x="0" y="2941"/>
                    </a:lnTo>
                    <a:cubicBezTo>
                      <a:pt x="0" y="1176"/>
                      <a:pt x="1176" y="0"/>
                      <a:pt x="2941" y="0"/>
                    </a:cubicBezTo>
                    <a:lnTo>
                      <a:pt x="836913" y="0"/>
                    </a:lnTo>
                    <a:lnTo>
                      <a:pt x="836913" y="151150"/>
                    </a:lnTo>
                    <a:cubicBezTo>
                      <a:pt x="836913" y="152326"/>
                      <a:pt x="835149" y="153503"/>
                      <a:pt x="833385" y="153503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01" name="-">
            <a:extLst>
              <a:ext uri="{FF2B5EF4-FFF2-40B4-BE49-F238E27FC236}">
                <a16:creationId xmlns:a16="http://schemas.microsoft.com/office/drawing/2014/main" id="{13451722-891A-464A-9D95-99F7CBEEBFEB}"/>
              </a:ext>
            </a:extLst>
          </p:cNvPr>
          <p:cNvGrpSpPr/>
          <p:nvPr/>
        </p:nvGrpSpPr>
        <p:grpSpPr>
          <a:xfrm>
            <a:off x="10287812" y="3424553"/>
            <a:ext cx="2492650" cy="1852297"/>
            <a:chOff x="10025481" y="3401357"/>
            <a:chExt cx="2308677" cy="1715587"/>
          </a:xfrm>
        </p:grpSpPr>
        <p:grpSp>
          <p:nvGrpSpPr>
            <p:cNvPr id="202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10025481" y="3401357"/>
              <a:ext cx="2308677" cy="1715587"/>
              <a:chOff x="10025481" y="3401357"/>
              <a:chExt cx="2308677" cy="1715587"/>
            </a:xfrm>
          </p:grpSpPr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9163EB17-8C49-4C4F-8526-C93915D25362}"/>
                  </a:ext>
                </a:extLst>
              </p:cNvPr>
              <p:cNvSpPr/>
              <p:nvPr/>
            </p:nvSpPr>
            <p:spPr>
              <a:xfrm flipH="1">
                <a:off x="11091009" y="5007551"/>
                <a:ext cx="1243149" cy="109393"/>
              </a:xfrm>
              <a:prstGeom prst="ellipse">
                <a:avLst/>
              </a:prstGeom>
              <a:solidFill>
                <a:srgbClr val="4A6C7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3840C1D1-766E-4DF8-A015-7F1B48A8AE0D}"/>
                  </a:ext>
                </a:extLst>
              </p:cNvPr>
              <p:cNvSpPr/>
              <p:nvPr/>
            </p:nvSpPr>
            <p:spPr>
              <a:xfrm flipH="1">
                <a:off x="10025481" y="5007551"/>
                <a:ext cx="1243149" cy="109393"/>
              </a:xfrm>
              <a:prstGeom prst="ellipse">
                <a:avLst/>
              </a:prstGeom>
              <a:solidFill>
                <a:srgbClr val="4A6C74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5C58CE51-F51D-48EE-8335-5227E913EB93}"/>
                  </a:ext>
                </a:extLst>
              </p:cNvPr>
              <p:cNvSpPr/>
              <p:nvPr/>
            </p:nvSpPr>
            <p:spPr>
              <a:xfrm>
                <a:off x="11386805" y="4340606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80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80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8271" y="729873"/>
                      <a:pt x="21802" y="735166"/>
                      <a:pt x="14156" y="735166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BAA9AA62-ED36-4970-9C5A-1EEFD272E27E}"/>
                  </a:ext>
                </a:extLst>
              </p:cNvPr>
              <p:cNvSpPr/>
              <p:nvPr/>
            </p:nvSpPr>
            <p:spPr>
              <a:xfrm>
                <a:off x="11812025" y="4340018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79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79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7683" y="730461"/>
                      <a:pt x="21801" y="735166"/>
                      <a:pt x="14156" y="735166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4949A1FE-719E-4AFD-ADA1-88139C7C5E12}"/>
                  </a:ext>
                </a:extLst>
              </p:cNvPr>
              <p:cNvSpPr/>
              <p:nvPr/>
            </p:nvSpPr>
            <p:spPr>
              <a:xfrm>
                <a:off x="11174489" y="4340018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79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79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7683" y="730461"/>
                      <a:pt x="21213" y="735166"/>
                      <a:pt x="14156" y="735166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031D2EE2-41F1-4CBD-85C4-09BD35D9D8F4}"/>
                  </a:ext>
                </a:extLst>
              </p:cNvPr>
              <p:cNvSpPr/>
              <p:nvPr/>
            </p:nvSpPr>
            <p:spPr>
              <a:xfrm>
                <a:off x="12090252" y="4340606"/>
                <a:ext cx="78851" cy="735166"/>
              </a:xfrm>
              <a:custGeom>
                <a:avLst/>
                <a:gdLst>
                  <a:gd name="connsiteX0" fmla="*/ 64695 w 78851"/>
                  <a:gd name="connsiteY0" fmla="*/ 735166 h 735166"/>
                  <a:gd name="connsiteX1" fmla="*/ 65871 w 78851"/>
                  <a:gd name="connsiteY1" fmla="*/ 735166 h 735166"/>
                  <a:gd name="connsiteX2" fmla="*/ 78811 w 78851"/>
                  <a:gd name="connsiteY2" fmla="*/ 723992 h 735166"/>
                  <a:gd name="connsiteX3" fmla="*/ 58813 w 78851"/>
                  <a:gd name="connsiteY3" fmla="*/ 5881 h 735166"/>
                  <a:gd name="connsiteX4" fmla="*/ 0 w 78851"/>
                  <a:gd name="connsiteY4" fmla="*/ 0 h 735166"/>
                  <a:gd name="connsiteX5" fmla="*/ 49991 w 78851"/>
                  <a:gd name="connsiteY5" fmla="*/ 723992 h 735166"/>
                  <a:gd name="connsiteX6" fmla="*/ 64695 w 78851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1" h="735166">
                    <a:moveTo>
                      <a:pt x="64695" y="735166"/>
                    </a:moveTo>
                    <a:lnTo>
                      <a:pt x="65871" y="735166"/>
                    </a:lnTo>
                    <a:cubicBezTo>
                      <a:pt x="73517" y="735166"/>
                      <a:pt x="79398" y="729873"/>
                      <a:pt x="78811" y="723992"/>
                    </a:cubicBezTo>
                    <a:lnTo>
                      <a:pt x="58813" y="5881"/>
                    </a:lnTo>
                    <a:lnTo>
                      <a:pt x="0" y="0"/>
                    </a:lnTo>
                    <a:lnTo>
                      <a:pt x="49991" y="723992"/>
                    </a:lnTo>
                    <a:cubicBezTo>
                      <a:pt x="51167" y="729873"/>
                      <a:pt x="57049" y="735166"/>
                      <a:pt x="64695" y="735166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B4596364-CFB4-40C5-853F-E90BDE830767}"/>
                  </a:ext>
                </a:extLst>
              </p:cNvPr>
              <p:cNvSpPr/>
              <p:nvPr/>
            </p:nvSpPr>
            <p:spPr>
              <a:xfrm>
                <a:off x="11173941" y="3401357"/>
                <a:ext cx="802213" cy="939248"/>
              </a:xfrm>
              <a:custGeom>
                <a:avLst/>
                <a:gdLst>
                  <a:gd name="connsiteX0" fmla="*/ 0 w 802213"/>
                  <a:gd name="connsiteY0" fmla="*/ 912783 h 939248"/>
                  <a:gd name="connsiteX1" fmla="*/ 0 w 802213"/>
                  <a:gd name="connsiteY1" fmla="*/ 220550 h 939248"/>
                  <a:gd name="connsiteX2" fmla="*/ 188203 w 802213"/>
                  <a:gd name="connsiteY2" fmla="*/ 0 h 939248"/>
                  <a:gd name="connsiteX3" fmla="*/ 614011 w 802213"/>
                  <a:gd name="connsiteY3" fmla="*/ 0 h 939248"/>
                  <a:gd name="connsiteX4" fmla="*/ 802214 w 802213"/>
                  <a:gd name="connsiteY4" fmla="*/ 220550 h 939248"/>
                  <a:gd name="connsiteX5" fmla="*/ 802214 w 802213"/>
                  <a:gd name="connsiteY5" fmla="*/ 939249 h 939248"/>
                  <a:gd name="connsiteX6" fmla="*/ 0 w 802213"/>
                  <a:gd name="connsiteY6" fmla="*/ 912783 h 939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2213" h="939248">
                    <a:moveTo>
                      <a:pt x="0" y="912783"/>
                    </a:moveTo>
                    <a:lnTo>
                      <a:pt x="0" y="220550"/>
                    </a:lnTo>
                    <a:cubicBezTo>
                      <a:pt x="0" y="98806"/>
                      <a:pt x="84103" y="0"/>
                      <a:pt x="188203" y="0"/>
                    </a:cubicBezTo>
                    <a:lnTo>
                      <a:pt x="614011" y="0"/>
                    </a:lnTo>
                    <a:cubicBezTo>
                      <a:pt x="718110" y="0"/>
                      <a:pt x="802214" y="98806"/>
                      <a:pt x="802214" y="220550"/>
                    </a:cubicBezTo>
                    <a:lnTo>
                      <a:pt x="802214" y="939249"/>
                    </a:lnTo>
                    <a:lnTo>
                      <a:pt x="0" y="912783"/>
                    </a:ln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50D99E80-B8AB-4FEC-AD42-89C28095432B}"/>
                  </a:ext>
                </a:extLst>
              </p:cNvPr>
              <p:cNvSpPr/>
              <p:nvPr/>
            </p:nvSpPr>
            <p:spPr>
              <a:xfrm>
                <a:off x="11173941" y="4296496"/>
                <a:ext cx="878671" cy="88219"/>
              </a:xfrm>
              <a:custGeom>
                <a:avLst/>
                <a:gdLst>
                  <a:gd name="connsiteX0" fmla="*/ 878671 w 878671"/>
                  <a:gd name="connsiteY0" fmla="*/ 88220 h 88219"/>
                  <a:gd name="connsiteX1" fmla="*/ 88220 w 878671"/>
                  <a:gd name="connsiteY1" fmla="*/ 88220 h 88219"/>
                  <a:gd name="connsiteX2" fmla="*/ 0 w 878671"/>
                  <a:gd name="connsiteY2" fmla="*/ 0 h 88219"/>
                  <a:gd name="connsiteX3" fmla="*/ 0 w 878671"/>
                  <a:gd name="connsiteY3" fmla="*/ 0 h 88219"/>
                  <a:gd name="connsiteX4" fmla="*/ 878671 w 878671"/>
                  <a:gd name="connsiteY4" fmla="*/ 0 h 88219"/>
                  <a:gd name="connsiteX5" fmla="*/ 878671 w 878671"/>
                  <a:gd name="connsiteY5" fmla="*/ 88220 h 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8671" h="88219">
                    <a:moveTo>
                      <a:pt x="878671" y="88220"/>
                    </a:moveTo>
                    <a:lnTo>
                      <a:pt x="88220" y="88220"/>
                    </a:lnTo>
                    <a:cubicBezTo>
                      <a:pt x="39405" y="88220"/>
                      <a:pt x="0" y="48815"/>
                      <a:pt x="0" y="0"/>
                    </a:cubicBezTo>
                    <a:lnTo>
                      <a:pt x="0" y="0"/>
                    </a:lnTo>
                    <a:lnTo>
                      <a:pt x="878671" y="0"/>
                    </a:lnTo>
                    <a:lnTo>
                      <a:pt x="878671" y="88220"/>
                    </a:lnTo>
                    <a:close/>
                  </a:path>
                </a:pathLst>
              </a:custGeom>
              <a:solidFill>
                <a:srgbClr val="1A3651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46E19241-EADE-4A1F-ADA3-801CE5876519}"/>
                  </a:ext>
                </a:extLst>
              </p:cNvPr>
              <p:cNvSpPr/>
              <p:nvPr/>
            </p:nvSpPr>
            <p:spPr>
              <a:xfrm>
                <a:off x="11348616" y="4296496"/>
                <a:ext cx="843971" cy="88219"/>
              </a:xfrm>
              <a:custGeom>
                <a:avLst/>
                <a:gdLst>
                  <a:gd name="connsiteX0" fmla="*/ 799862 w 843971"/>
                  <a:gd name="connsiteY0" fmla="*/ 88220 h 88219"/>
                  <a:gd name="connsiteX1" fmla="*/ 44110 w 843971"/>
                  <a:gd name="connsiteY1" fmla="*/ 88220 h 88219"/>
                  <a:gd name="connsiteX2" fmla="*/ 0 w 843971"/>
                  <a:gd name="connsiteY2" fmla="*/ 44110 h 88219"/>
                  <a:gd name="connsiteX3" fmla="*/ 0 w 843971"/>
                  <a:gd name="connsiteY3" fmla="*/ 44110 h 88219"/>
                  <a:gd name="connsiteX4" fmla="*/ 44110 w 843971"/>
                  <a:gd name="connsiteY4" fmla="*/ 0 h 88219"/>
                  <a:gd name="connsiteX5" fmla="*/ 799862 w 843971"/>
                  <a:gd name="connsiteY5" fmla="*/ 0 h 88219"/>
                  <a:gd name="connsiteX6" fmla="*/ 843972 w 843971"/>
                  <a:gd name="connsiteY6" fmla="*/ 44110 h 88219"/>
                  <a:gd name="connsiteX7" fmla="*/ 843972 w 843971"/>
                  <a:gd name="connsiteY7" fmla="*/ 44110 h 88219"/>
                  <a:gd name="connsiteX8" fmla="*/ 799862 w 843971"/>
                  <a:gd name="connsiteY8" fmla="*/ 88220 h 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971" h="88219">
                    <a:moveTo>
                      <a:pt x="799862" y="88220"/>
                    </a:moveTo>
                    <a:lnTo>
                      <a:pt x="44110" y="88220"/>
                    </a:lnTo>
                    <a:cubicBezTo>
                      <a:pt x="19997" y="88220"/>
                      <a:pt x="0" y="68223"/>
                      <a:pt x="0" y="44110"/>
                    </a:cubicBezTo>
                    <a:lnTo>
                      <a:pt x="0" y="44110"/>
                    </a:lnTo>
                    <a:cubicBezTo>
                      <a:pt x="0" y="19997"/>
                      <a:pt x="19997" y="0"/>
                      <a:pt x="44110" y="0"/>
                    </a:cubicBezTo>
                    <a:lnTo>
                      <a:pt x="799862" y="0"/>
                    </a:lnTo>
                    <a:cubicBezTo>
                      <a:pt x="823974" y="0"/>
                      <a:pt x="843972" y="19997"/>
                      <a:pt x="843972" y="44110"/>
                    </a:cubicBezTo>
                    <a:lnTo>
                      <a:pt x="843972" y="44110"/>
                    </a:lnTo>
                    <a:cubicBezTo>
                      <a:pt x="843972" y="68223"/>
                      <a:pt x="824563" y="88220"/>
                      <a:pt x="799862" y="88220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F33C7CFD-5EF5-48E1-B178-B233AD452571}"/>
                  </a:ext>
                </a:extLst>
              </p:cNvPr>
              <p:cNvSpPr/>
              <p:nvPr/>
            </p:nvSpPr>
            <p:spPr>
              <a:xfrm>
                <a:off x="11268630" y="3511338"/>
                <a:ext cx="613423" cy="697525"/>
              </a:xfrm>
              <a:custGeom>
                <a:avLst/>
                <a:gdLst>
                  <a:gd name="connsiteX0" fmla="*/ 0 w 613423"/>
                  <a:gd name="connsiteY0" fmla="*/ 697526 h 697525"/>
                  <a:gd name="connsiteX1" fmla="*/ 0 w 613423"/>
                  <a:gd name="connsiteY1" fmla="*/ 168794 h 697525"/>
                  <a:gd name="connsiteX2" fmla="*/ 144093 w 613423"/>
                  <a:gd name="connsiteY2" fmla="*/ 0 h 697525"/>
                  <a:gd name="connsiteX3" fmla="*/ 469331 w 613423"/>
                  <a:gd name="connsiteY3" fmla="*/ 0 h 697525"/>
                  <a:gd name="connsiteX4" fmla="*/ 613423 w 613423"/>
                  <a:gd name="connsiteY4" fmla="*/ 168794 h 697525"/>
                  <a:gd name="connsiteX5" fmla="*/ 613423 w 613423"/>
                  <a:gd name="connsiteY5" fmla="*/ 695173 h 697525"/>
                  <a:gd name="connsiteX6" fmla="*/ 0 w 613423"/>
                  <a:gd name="connsiteY6" fmla="*/ 697526 h 69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423" h="697525">
                    <a:moveTo>
                      <a:pt x="0" y="697526"/>
                    </a:moveTo>
                    <a:lnTo>
                      <a:pt x="0" y="168794"/>
                    </a:lnTo>
                    <a:cubicBezTo>
                      <a:pt x="0" y="75869"/>
                      <a:pt x="64695" y="0"/>
                      <a:pt x="144093" y="0"/>
                    </a:cubicBezTo>
                    <a:lnTo>
                      <a:pt x="469331" y="0"/>
                    </a:lnTo>
                    <a:cubicBezTo>
                      <a:pt x="548729" y="0"/>
                      <a:pt x="613423" y="75281"/>
                      <a:pt x="613423" y="168794"/>
                    </a:cubicBezTo>
                    <a:lnTo>
                      <a:pt x="613423" y="695173"/>
                    </a:lnTo>
                    <a:lnTo>
                      <a:pt x="0" y="697526"/>
                    </a:lnTo>
                    <a:close/>
                  </a:path>
                </a:pathLst>
              </a:custGeom>
              <a:solidFill>
                <a:srgbClr val="1C3251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1" name="Graphic 3">
              <a:extLst>
                <a:ext uri="{FF2B5EF4-FFF2-40B4-BE49-F238E27FC236}">
                  <a16:creationId xmlns:a16="http://schemas.microsoft.com/office/drawing/2014/main" id="{13451722-891A-464A-9D95-99F7CBEEBFEB}"/>
                </a:ext>
              </a:extLst>
            </p:cNvPr>
            <p:cNvGrpSpPr/>
            <p:nvPr/>
          </p:nvGrpSpPr>
          <p:grpSpPr>
            <a:xfrm>
              <a:off x="10177643" y="3401357"/>
              <a:ext cx="1018647" cy="1674415"/>
              <a:chOff x="10177643" y="3401357"/>
              <a:chExt cx="1018647" cy="1674415"/>
            </a:xfrm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D65BCF60-8825-4842-BD36-43E18EF57689}"/>
                  </a:ext>
                </a:extLst>
              </p:cNvPr>
              <p:cNvSpPr/>
              <p:nvPr/>
            </p:nvSpPr>
            <p:spPr>
              <a:xfrm>
                <a:off x="10390507" y="4340606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80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80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8271" y="729873"/>
                      <a:pt x="21802" y="735166"/>
                      <a:pt x="14156" y="735166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8C92DD0F-EE89-4684-87C0-B218A33605B6}"/>
                  </a:ext>
                </a:extLst>
              </p:cNvPr>
              <p:cNvSpPr/>
              <p:nvPr/>
            </p:nvSpPr>
            <p:spPr>
              <a:xfrm>
                <a:off x="10815727" y="4340018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79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79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7683" y="730461"/>
                      <a:pt x="21801" y="735166"/>
                      <a:pt x="14156" y="735166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9815DAD7-8069-4247-934C-D098661BF05D}"/>
                  </a:ext>
                </a:extLst>
              </p:cNvPr>
              <p:cNvSpPr/>
              <p:nvPr/>
            </p:nvSpPr>
            <p:spPr>
              <a:xfrm>
                <a:off x="10178191" y="4340018"/>
                <a:ext cx="78850" cy="735166"/>
              </a:xfrm>
              <a:custGeom>
                <a:avLst/>
                <a:gdLst>
                  <a:gd name="connsiteX0" fmla="*/ 14156 w 78850"/>
                  <a:gd name="connsiteY0" fmla="*/ 735166 h 735166"/>
                  <a:gd name="connsiteX1" fmla="*/ 12980 w 78850"/>
                  <a:gd name="connsiteY1" fmla="*/ 735166 h 735166"/>
                  <a:gd name="connsiteX2" fmla="*/ 41 w 78850"/>
                  <a:gd name="connsiteY2" fmla="*/ 723992 h 735166"/>
                  <a:gd name="connsiteX3" fmla="*/ 20037 w 78850"/>
                  <a:gd name="connsiteY3" fmla="*/ 5881 h 735166"/>
                  <a:gd name="connsiteX4" fmla="*/ 78851 w 78850"/>
                  <a:gd name="connsiteY4" fmla="*/ 0 h 735166"/>
                  <a:gd name="connsiteX5" fmla="*/ 28859 w 78850"/>
                  <a:gd name="connsiteY5" fmla="*/ 723992 h 735166"/>
                  <a:gd name="connsiteX6" fmla="*/ 14156 w 78850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50" h="735166">
                    <a:moveTo>
                      <a:pt x="14156" y="735166"/>
                    </a:moveTo>
                    <a:lnTo>
                      <a:pt x="12980" y="735166"/>
                    </a:lnTo>
                    <a:cubicBezTo>
                      <a:pt x="5334" y="735166"/>
                      <a:pt x="-547" y="729873"/>
                      <a:pt x="41" y="723992"/>
                    </a:cubicBezTo>
                    <a:lnTo>
                      <a:pt x="20037" y="5881"/>
                    </a:lnTo>
                    <a:lnTo>
                      <a:pt x="78851" y="0"/>
                    </a:lnTo>
                    <a:lnTo>
                      <a:pt x="28859" y="723992"/>
                    </a:lnTo>
                    <a:cubicBezTo>
                      <a:pt x="27683" y="730461"/>
                      <a:pt x="21213" y="735166"/>
                      <a:pt x="14156" y="735166"/>
                    </a:cubicBez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38C8D12D-66CA-486E-B4D0-B3246C9C62D9}"/>
                  </a:ext>
                </a:extLst>
              </p:cNvPr>
              <p:cNvSpPr/>
              <p:nvPr/>
            </p:nvSpPr>
            <p:spPr>
              <a:xfrm>
                <a:off x="11093955" y="4340606"/>
                <a:ext cx="78849" cy="735166"/>
              </a:xfrm>
              <a:custGeom>
                <a:avLst/>
                <a:gdLst>
                  <a:gd name="connsiteX0" fmla="*/ 64695 w 78849"/>
                  <a:gd name="connsiteY0" fmla="*/ 735166 h 735166"/>
                  <a:gd name="connsiteX1" fmla="*/ 65871 w 78849"/>
                  <a:gd name="connsiteY1" fmla="*/ 735166 h 735166"/>
                  <a:gd name="connsiteX2" fmla="*/ 78809 w 78849"/>
                  <a:gd name="connsiteY2" fmla="*/ 723992 h 735166"/>
                  <a:gd name="connsiteX3" fmla="*/ 58813 w 78849"/>
                  <a:gd name="connsiteY3" fmla="*/ 5881 h 735166"/>
                  <a:gd name="connsiteX4" fmla="*/ 0 w 78849"/>
                  <a:gd name="connsiteY4" fmla="*/ 0 h 735166"/>
                  <a:gd name="connsiteX5" fmla="*/ 49991 w 78849"/>
                  <a:gd name="connsiteY5" fmla="*/ 723992 h 735166"/>
                  <a:gd name="connsiteX6" fmla="*/ 64695 w 78849"/>
                  <a:gd name="connsiteY6" fmla="*/ 735166 h 735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849" h="735166">
                    <a:moveTo>
                      <a:pt x="64695" y="735166"/>
                    </a:moveTo>
                    <a:lnTo>
                      <a:pt x="65871" y="735166"/>
                    </a:lnTo>
                    <a:cubicBezTo>
                      <a:pt x="73517" y="735166"/>
                      <a:pt x="79398" y="729873"/>
                      <a:pt x="78809" y="723992"/>
                    </a:cubicBezTo>
                    <a:lnTo>
                      <a:pt x="58813" y="5881"/>
                    </a:lnTo>
                    <a:lnTo>
                      <a:pt x="0" y="0"/>
                    </a:lnTo>
                    <a:lnTo>
                      <a:pt x="49991" y="723992"/>
                    </a:lnTo>
                    <a:cubicBezTo>
                      <a:pt x="51167" y="729873"/>
                      <a:pt x="57049" y="735166"/>
                      <a:pt x="64695" y="735166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125D9220-31A3-4308-AC54-841A9C20F6D4}"/>
                  </a:ext>
                </a:extLst>
              </p:cNvPr>
              <p:cNvSpPr/>
              <p:nvPr/>
            </p:nvSpPr>
            <p:spPr>
              <a:xfrm>
                <a:off x="10177643" y="3401357"/>
                <a:ext cx="802213" cy="939248"/>
              </a:xfrm>
              <a:custGeom>
                <a:avLst/>
                <a:gdLst>
                  <a:gd name="connsiteX0" fmla="*/ 0 w 802213"/>
                  <a:gd name="connsiteY0" fmla="*/ 912783 h 939248"/>
                  <a:gd name="connsiteX1" fmla="*/ 0 w 802213"/>
                  <a:gd name="connsiteY1" fmla="*/ 220550 h 939248"/>
                  <a:gd name="connsiteX2" fmla="*/ 188203 w 802213"/>
                  <a:gd name="connsiteY2" fmla="*/ 0 h 939248"/>
                  <a:gd name="connsiteX3" fmla="*/ 614011 w 802213"/>
                  <a:gd name="connsiteY3" fmla="*/ 0 h 939248"/>
                  <a:gd name="connsiteX4" fmla="*/ 802214 w 802213"/>
                  <a:gd name="connsiteY4" fmla="*/ 220550 h 939248"/>
                  <a:gd name="connsiteX5" fmla="*/ 802214 w 802213"/>
                  <a:gd name="connsiteY5" fmla="*/ 939249 h 939248"/>
                  <a:gd name="connsiteX6" fmla="*/ 0 w 802213"/>
                  <a:gd name="connsiteY6" fmla="*/ 912783 h 939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2213" h="939248">
                    <a:moveTo>
                      <a:pt x="0" y="912783"/>
                    </a:moveTo>
                    <a:lnTo>
                      <a:pt x="0" y="220550"/>
                    </a:lnTo>
                    <a:cubicBezTo>
                      <a:pt x="0" y="98806"/>
                      <a:pt x="84103" y="0"/>
                      <a:pt x="188203" y="0"/>
                    </a:cubicBezTo>
                    <a:lnTo>
                      <a:pt x="614011" y="0"/>
                    </a:lnTo>
                    <a:cubicBezTo>
                      <a:pt x="718110" y="0"/>
                      <a:pt x="802214" y="98806"/>
                      <a:pt x="802214" y="220550"/>
                    </a:cubicBezTo>
                    <a:lnTo>
                      <a:pt x="802214" y="939249"/>
                    </a:lnTo>
                    <a:lnTo>
                      <a:pt x="0" y="912783"/>
                    </a:lnTo>
                    <a:close/>
                  </a:path>
                </a:pathLst>
              </a:custGeom>
              <a:solidFill>
                <a:srgbClr val="142A4D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E74CC2BC-A023-4A55-AE7C-7FCEE419ACDE}"/>
                  </a:ext>
                </a:extLst>
              </p:cNvPr>
              <p:cNvSpPr/>
              <p:nvPr/>
            </p:nvSpPr>
            <p:spPr>
              <a:xfrm>
                <a:off x="10177643" y="4296496"/>
                <a:ext cx="878671" cy="88219"/>
              </a:xfrm>
              <a:custGeom>
                <a:avLst/>
                <a:gdLst>
                  <a:gd name="connsiteX0" fmla="*/ 878671 w 878671"/>
                  <a:gd name="connsiteY0" fmla="*/ 88220 h 88219"/>
                  <a:gd name="connsiteX1" fmla="*/ 88220 w 878671"/>
                  <a:gd name="connsiteY1" fmla="*/ 88220 h 88219"/>
                  <a:gd name="connsiteX2" fmla="*/ 0 w 878671"/>
                  <a:gd name="connsiteY2" fmla="*/ 0 h 88219"/>
                  <a:gd name="connsiteX3" fmla="*/ 0 w 878671"/>
                  <a:gd name="connsiteY3" fmla="*/ 0 h 88219"/>
                  <a:gd name="connsiteX4" fmla="*/ 878671 w 878671"/>
                  <a:gd name="connsiteY4" fmla="*/ 0 h 88219"/>
                  <a:gd name="connsiteX5" fmla="*/ 878671 w 878671"/>
                  <a:gd name="connsiteY5" fmla="*/ 88220 h 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8671" h="88219">
                    <a:moveTo>
                      <a:pt x="878671" y="88220"/>
                    </a:moveTo>
                    <a:lnTo>
                      <a:pt x="88220" y="88220"/>
                    </a:lnTo>
                    <a:cubicBezTo>
                      <a:pt x="39405" y="88220"/>
                      <a:pt x="0" y="48815"/>
                      <a:pt x="0" y="0"/>
                    </a:cubicBezTo>
                    <a:lnTo>
                      <a:pt x="0" y="0"/>
                    </a:lnTo>
                    <a:lnTo>
                      <a:pt x="878671" y="0"/>
                    </a:lnTo>
                    <a:lnTo>
                      <a:pt x="878671" y="88220"/>
                    </a:lnTo>
                    <a:close/>
                  </a:path>
                </a:pathLst>
              </a:custGeom>
              <a:solidFill>
                <a:srgbClr val="1A3651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A2941BF5-DB61-4CA8-A682-D52C66BE0EEF}"/>
                  </a:ext>
                </a:extLst>
              </p:cNvPr>
              <p:cNvSpPr/>
              <p:nvPr/>
            </p:nvSpPr>
            <p:spPr>
              <a:xfrm>
                <a:off x="10352319" y="4296496"/>
                <a:ext cx="843971" cy="88219"/>
              </a:xfrm>
              <a:custGeom>
                <a:avLst/>
                <a:gdLst>
                  <a:gd name="connsiteX0" fmla="*/ 799861 w 843971"/>
                  <a:gd name="connsiteY0" fmla="*/ 88220 h 88219"/>
                  <a:gd name="connsiteX1" fmla="*/ 44110 w 843971"/>
                  <a:gd name="connsiteY1" fmla="*/ 88220 h 88219"/>
                  <a:gd name="connsiteX2" fmla="*/ 0 w 843971"/>
                  <a:gd name="connsiteY2" fmla="*/ 44110 h 88219"/>
                  <a:gd name="connsiteX3" fmla="*/ 0 w 843971"/>
                  <a:gd name="connsiteY3" fmla="*/ 44110 h 88219"/>
                  <a:gd name="connsiteX4" fmla="*/ 44110 w 843971"/>
                  <a:gd name="connsiteY4" fmla="*/ 0 h 88219"/>
                  <a:gd name="connsiteX5" fmla="*/ 799861 w 843971"/>
                  <a:gd name="connsiteY5" fmla="*/ 0 h 88219"/>
                  <a:gd name="connsiteX6" fmla="*/ 843971 w 843971"/>
                  <a:gd name="connsiteY6" fmla="*/ 44110 h 88219"/>
                  <a:gd name="connsiteX7" fmla="*/ 843971 w 843971"/>
                  <a:gd name="connsiteY7" fmla="*/ 44110 h 88219"/>
                  <a:gd name="connsiteX8" fmla="*/ 799861 w 843971"/>
                  <a:gd name="connsiteY8" fmla="*/ 88220 h 88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3971" h="88219">
                    <a:moveTo>
                      <a:pt x="799861" y="88220"/>
                    </a:moveTo>
                    <a:lnTo>
                      <a:pt x="44110" y="88220"/>
                    </a:lnTo>
                    <a:cubicBezTo>
                      <a:pt x="19997" y="88220"/>
                      <a:pt x="0" y="68223"/>
                      <a:pt x="0" y="44110"/>
                    </a:cubicBezTo>
                    <a:lnTo>
                      <a:pt x="0" y="44110"/>
                    </a:lnTo>
                    <a:cubicBezTo>
                      <a:pt x="0" y="19997"/>
                      <a:pt x="19997" y="0"/>
                      <a:pt x="44110" y="0"/>
                    </a:cubicBezTo>
                    <a:lnTo>
                      <a:pt x="799861" y="0"/>
                    </a:lnTo>
                    <a:cubicBezTo>
                      <a:pt x="823975" y="0"/>
                      <a:pt x="843971" y="19997"/>
                      <a:pt x="843971" y="44110"/>
                    </a:cubicBezTo>
                    <a:lnTo>
                      <a:pt x="843971" y="44110"/>
                    </a:lnTo>
                    <a:cubicBezTo>
                      <a:pt x="843971" y="68223"/>
                      <a:pt x="824563" y="88220"/>
                      <a:pt x="799861" y="88220"/>
                    </a:cubicBezTo>
                    <a:close/>
                  </a:path>
                </a:pathLst>
              </a:custGeom>
              <a:solidFill>
                <a:srgbClr val="1E3B66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AC3611F4-E9ED-4D84-A991-249509E0FC7C}"/>
                  </a:ext>
                </a:extLst>
              </p:cNvPr>
              <p:cNvSpPr/>
              <p:nvPr/>
            </p:nvSpPr>
            <p:spPr>
              <a:xfrm>
                <a:off x="10272333" y="3511338"/>
                <a:ext cx="613423" cy="697525"/>
              </a:xfrm>
              <a:custGeom>
                <a:avLst/>
                <a:gdLst>
                  <a:gd name="connsiteX0" fmla="*/ 0 w 613423"/>
                  <a:gd name="connsiteY0" fmla="*/ 697526 h 697525"/>
                  <a:gd name="connsiteX1" fmla="*/ 0 w 613423"/>
                  <a:gd name="connsiteY1" fmla="*/ 168794 h 697525"/>
                  <a:gd name="connsiteX2" fmla="*/ 144093 w 613423"/>
                  <a:gd name="connsiteY2" fmla="*/ 0 h 697525"/>
                  <a:gd name="connsiteX3" fmla="*/ 469331 w 613423"/>
                  <a:gd name="connsiteY3" fmla="*/ 0 h 697525"/>
                  <a:gd name="connsiteX4" fmla="*/ 613423 w 613423"/>
                  <a:gd name="connsiteY4" fmla="*/ 168794 h 697525"/>
                  <a:gd name="connsiteX5" fmla="*/ 613423 w 613423"/>
                  <a:gd name="connsiteY5" fmla="*/ 695173 h 697525"/>
                  <a:gd name="connsiteX6" fmla="*/ 0 w 613423"/>
                  <a:gd name="connsiteY6" fmla="*/ 697526 h 697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423" h="697525">
                    <a:moveTo>
                      <a:pt x="0" y="697526"/>
                    </a:moveTo>
                    <a:lnTo>
                      <a:pt x="0" y="168794"/>
                    </a:lnTo>
                    <a:cubicBezTo>
                      <a:pt x="0" y="75869"/>
                      <a:pt x="64695" y="0"/>
                      <a:pt x="144093" y="0"/>
                    </a:cubicBezTo>
                    <a:lnTo>
                      <a:pt x="469331" y="0"/>
                    </a:lnTo>
                    <a:cubicBezTo>
                      <a:pt x="548729" y="0"/>
                      <a:pt x="613423" y="75281"/>
                      <a:pt x="613423" y="168794"/>
                    </a:cubicBezTo>
                    <a:lnTo>
                      <a:pt x="613423" y="695173"/>
                    </a:lnTo>
                    <a:lnTo>
                      <a:pt x="0" y="697526"/>
                    </a:lnTo>
                    <a:close/>
                  </a:path>
                </a:pathLst>
              </a:custGeom>
              <a:solidFill>
                <a:srgbClr val="1C3251"/>
              </a:solidFill>
              <a:ln w="58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22" name="Duration">
            <a:extLst>
              <a:ext uri="{FF2B5EF4-FFF2-40B4-BE49-F238E27FC236}">
                <a16:creationId xmlns:a16="http://schemas.microsoft.com/office/drawing/2014/main" id="{00FB604E-6F14-4045-BC05-FA60553DF94C}"/>
              </a:ext>
            </a:extLst>
          </p:cNvPr>
          <p:cNvSpPr/>
          <p:nvPr/>
        </p:nvSpPr>
        <p:spPr>
          <a:xfrm rot="5400000">
            <a:off x="5150385" y="-1370230"/>
            <a:ext cx="605236" cy="48560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96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accel="20000" decel="8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1" accel="20000" decel="8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044646"/>
      </p:ext>
    </p:extLst>
  </p:cSld>
  <p:clrMapOvr>
    <a:masterClrMapping/>
  </p:clrMapOvr>
  <p:transition spd="med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2021-10-07T02:54:20Z</dcterms:created>
  <dcterms:modified xsi:type="dcterms:W3CDTF">2021-10-07T02:54:39Z</dcterms:modified>
</cp:coreProperties>
</file>