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의인들아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주님을 생각하며 기뻐하여라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정직한 사람들아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찬양은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마땅히 해야 할 일이다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뭇 나라의 도모를 흩으시고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뭇 민족의 계획을 무효로 돌리신다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925428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모략은 영원히 흔들리지 않으며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마음에 품으신 뜻은 대대로 끊어지지 않는다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02089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주님이 그들의 하나님이 되시기로 한 나라 곧 주 하나님이 그의 기업으로 선택한 백성은 복이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7372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주님은 하늘에서 굽어보시며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사람들을 낱낱이 살펴보신다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605281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계시는 그 곳에서 땅 위에 사는 사람을 지켜 보신다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020749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주님은 사람의 마음을 지으신 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사람의 행위를 모두 아시는 분이시다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641313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군대가 많다고 해서 왕이 나라를 구하는 것은 아니며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힘이 세다고 해서 용사가 제 목숨을 건지는 것은 아니다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015645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나라를 구하는 데 군마가 필요한 것은 아니며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목숨을 건지는 데 많은 군대가 필요한 것은 아니다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184754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그렇다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눈은 주님을 경외하는 사람들을 살펴보시며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한결같은 사랑을 사모하는 사람들을 살펴보시고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62135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그들의 목숨을 죽을 자리에서 건져내시고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굶주릴 때에 살려 주신다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61779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수금을 타면서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주님을 찬양하여라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열 줄 거문고를 타면서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 노래하여라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484609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주님은 우리의 구원자이시요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우리의 방패이시니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우리가 주님을 기다립니다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97407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우리가 그 거룩한 이름을 의지하기에 우리 마음이 그분 때문에 기쁩니다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100634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주님을 기다립니다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우리에게 주님의 한결같은 사랑을 베풀어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72997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새 노래로 주님을 찬양하면서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아름답게 연주하여라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94002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말씀은 언제나 올바르며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하시는 일은 언제나 진실하다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98980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주님은 정의와 공의를 사랑하시는 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한결같은 사랑이 온 땅에 가득하구나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41244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주님은 말씀으로 하늘을 지으시고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입김으로 모든 별을 만드셨다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8913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주님은 바닷물을 모아 독에 담으셨고 그 깊은 물을 모아 창고 속에 넣어 두셨다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44375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온 땅아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주님을 두려워하여라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세상 모든 사람아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주님을 경외하여라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49544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 마디 주님의 말씀으로 모든 것이 생기고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명령 한 마디로 모든 것이 견고하게 제자리를 잡았다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73846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420</Words>
  <Application>Microsoft Office PowerPoint</Application>
  <PresentationFormat>화면 슬라이드 쇼(16:9)</PresentationFormat>
  <Paragraphs>44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7" baseType="lpstr">
      <vt:lpstr>나눔스퀘어 ExtraBold</vt:lpstr>
      <vt:lpstr>Aptos</vt:lpstr>
      <vt:lpstr>Aptos Display</vt:lpstr>
      <vt:lpstr>Arial</vt:lpstr>
      <vt:lpstr>Office 테마</vt:lpstr>
      <vt:lpstr>시 33:1. 의인들아, 너희는 주님을 생각하며 기뻐하여라. 정직한 사람들아, 찬양은, 너희가 마땅히 해야 할 일이다.</vt:lpstr>
      <vt:lpstr>시 33:2. 수금을 타면서, 주님을 찬양하여라. 열 줄 거문고를 타면서, 주님께 노래하여라.</vt:lpstr>
      <vt:lpstr>시 33:3. 새 노래로 주님을 찬양하면서, 아름답게 연주하여라.</vt:lpstr>
      <vt:lpstr>시 33:4. 주님의 말씀은 언제나 올바르며, 그 하시는 일은 언제나 진실하다.</vt:lpstr>
      <vt:lpstr>시 33:5. 주님은 정의와 공의를 사랑하시는 분, 주님의 한결같은 사랑이 온 땅에 가득하구나.</vt:lpstr>
      <vt:lpstr>시 33:6. 주님은 말씀으로 하늘을 지으시고, 입김으로 모든 별을 만드셨다.</vt:lpstr>
      <vt:lpstr>시 33:7. 주님은 바닷물을 모아 독에 담으셨고 그 깊은 물을 모아 창고 속에 넣어 두셨다.</vt:lpstr>
      <vt:lpstr>시 33:8. 온 땅아, 주님을 두려워하여라. 세상 모든 사람아, 주님을 경외하여라.</vt:lpstr>
      <vt:lpstr>시 33:9. 한 마디 주님의 말씀으로 모든 것이 생기고, 주님의 명령 한 마디로 모든 것이 견고하게 제자리를 잡았다.</vt:lpstr>
      <vt:lpstr>시 33:10. 주님은, 뭇 나라의 도모를 흩으시고, 뭇 민족의 계획을 무효로 돌리신다.</vt:lpstr>
      <vt:lpstr>시 33:11. 주님의 모략은 영원히 흔들리지 않으며, 마음에 품으신 뜻은 대대로 끊어지지 않는다.</vt:lpstr>
      <vt:lpstr>시 33:12. 주님이 그들의 하나님이 되시기로 한 나라 곧 주 하나님이 그의 기업으로 선택한 백성은 복이 있다.</vt:lpstr>
      <vt:lpstr>시 33:13. 주님은 하늘에서 굽어보시며, 사람들을 낱낱이 살펴보신다.</vt:lpstr>
      <vt:lpstr>시 33:14. 계시는 그 곳에서 땅 위에 사는 사람을 지켜 보신다.</vt:lpstr>
      <vt:lpstr>시 33:15. 주님은 사람의 마음을 지으신 분, 사람의 행위를 모두 아시는 분이시다.</vt:lpstr>
      <vt:lpstr>시 33:16. 군대가 많다고 해서 왕이 나라를 구하는 것은 아니며, 힘이 세다고 해서 용사가 제 목숨을 건지는 것은 아니다.</vt:lpstr>
      <vt:lpstr>시 33:17. 나라를 구하는 데 군마가 필요한 것은 아니며, 목숨을 건지는 데 많은 군대가 필요한 것은 아니다.</vt:lpstr>
      <vt:lpstr>시 33:18. 그렇다. 주님의 눈은 주님을 경외하는 사람들을 살펴보시며, 한결같은 사랑을 사모하는 사람들을 살펴보시고,</vt:lpstr>
      <vt:lpstr>시 33:19. 그들의 목숨을 죽을 자리에서 건져내시고, 굶주릴 때에 살려 주신다.</vt:lpstr>
      <vt:lpstr>시 33:20. 주님은 우리의 구원자이시요, 우리의 방패이시니, 우리가 주님을 기다립니다.</vt:lpstr>
      <vt:lpstr>시 33:21. 우리가 그 거룩한 이름을 의지하기에 우리 마음이 그분 때문에 기쁩니다.</vt:lpstr>
      <vt:lpstr>시 33:22. 우리는 주님을 기다립니다. 주님, 우리에게 주님의 한결같은 사랑을 베풀어 주십시오.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2024-10-24T03:30:20Z</dcterms:modified>
</cp:coreProperties>
</file>