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84" r:id="rId3"/>
    <p:sldId id="385" r:id="rId4"/>
    <p:sldId id="386" r:id="rId5"/>
    <p:sldId id="387" r:id="rId6"/>
    <p:sldId id="388" r:id="rId7"/>
    <p:sldId id="389" r:id="rId8"/>
    <p:sldId id="390" r:id="rId9"/>
    <p:sldId id="391" r:id="rId10"/>
    <p:sldId id="392" r:id="rId11"/>
    <p:sldId id="393" r:id="rId12"/>
    <p:sldId id="394" r:id="rId13"/>
    <p:sldId id="395" r:id="rId14"/>
    <p:sldId id="396" r:id="rId15"/>
    <p:sldId id="397" r:id="rId16"/>
    <p:sldId id="398" r:id="rId17"/>
    <p:sldId id="399" r:id="rId18"/>
    <p:sldId id="400" r:id="rId19"/>
    <p:sldId id="401" r:id="rId20"/>
    <p:sldId id="402" r:id="rId21"/>
    <p:sldId id="403" r:id="rId22"/>
    <p:sldId id="404" r:id="rId23"/>
    <p:sldId id="405" r:id="rId24"/>
    <p:sldId id="406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370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594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753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242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1450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012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6894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472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299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8862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095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06065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65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헤롯 왕 때에 예수께서 유대 베들레헴에서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나시매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동방으로부터 박사들이 예루살렘에 이르러 말하되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별을 보고 매우 크게 기뻐하고 기뻐하더라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집에 들어가 아기와 그의 어머니 마리아가 함께 있는 것을 보고 엎드려 아기께 경배하고 보배합을 열어 황금과 유향과 몰약을 예물로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드리니라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꿈에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헤롯에게로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돌아가지 말라 지시하심을 받아 다른 길로 고국에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떠난 후에 주의 사자가 요셉에게 현몽하여 이르되 헤롯이 아기를 찾아 죽이려 하니 일어나 아기와 그의 어머니를 데리고 애굽으로 피하여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이르기까지 거기 있으라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일어나서 밤에 아기와 그의 어머니를 데리고 애굽으로 떠나가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21273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헤롯이 죽기까지 거기 있었으니 이는 주께서 선지자를 통하여 말씀하신 바 애굽으로부터 내 아들을 불렀다 함을 이루려 하심이라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97257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헤롯이 박사들에게 속은 줄 알고 심히 노하여 사람을 보내어 베들레헴과 그 모든 지경 안에 있는 사내아이를 박사들에게 자세히 알아본 그 때를 기준하여 두 살부터 그 아래로 다 죽이니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527253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선지자 예레미야를 통하여 말씀하신 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50064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라마에서 슬퍼하며 크게 통곡하는 소리가 들리니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자식을 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애곡하는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것이라 그가 자식이 없으므로 위로 받기를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거절하였도다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이루어졌느니라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81500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헤롯이 죽은 후에 주의 사자가 애굽에서 요셉에게 현몽하여 이르되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1368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유대인의 왕으로 나신 이가 어디 계시냐 우리가 동방에서 그의 별을 보고 그에게 경배하러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일어나 아기와 그의 어머니를 데리고 이스라엘 땅으로 가라 아기의 목숨을 찾던 자들이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죽었느니라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387361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일어나 아기와 그의 어머니를 데리고 이스라엘 땅으로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492876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아켈라오가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아버지 헤롯을 이어 유대의 임금 됨을 듣고 거기로 가기를 무서워하더니 꿈에 지시하심을 받아 갈릴리 지방으로 떠나가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97770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나사렛이란 동네에 가서 사니 이는 선지자로 하신 말씀에 나사렛 사람이라 칭하리라 하심을 이루려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헤롯 왕과 온 예루살렘이 듣고 소동한지라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모든 대제사장과 백성의 서기관들을 모아 그리스도가 어디서 나겠느냐 물으니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유대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베들레헴이오니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선지자로 이렇게 기록된 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유대 땅 베들레헴아 너는 유대 고을 중에서 가장 작지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다스리는 자가 나와서 내 백성 이스라엘의 목자가 되리라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하였음이니이다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헤롯이 가만히 박사들을 불러 별이 나타난 때를 자세히 묻고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베들레헴으로 보내며 이르되 가서 아기에 대하여 자세히 알아보고 찾거든 내게 고하여 나도 가서 그에게 경배하게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박사들이 왕의 말을 듣고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동방에서 보던 그 별이 문득 앞서 인도하여 가다가 아기 있는 곳 위에 머물러 서 있는지라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398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2024-10-02T11:19:10Z</dcterms:modified>
</cp:coreProperties>
</file>