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5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DD0C1-AA36-BE4C-A867-0CB078707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0E69FB-3A90-496E-AFD7-354CDAD0876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4A7D4-7745-1A3C-5340-4BB307BF6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FB923-C6DA-2F66-BA30-0A118D92B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B4F0A-CDFC-4660-8CE2-44DB2B9D12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9351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CEFCE-0F6E-70B0-AA4F-23F553B28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BFB5AC-82FA-4548-9885-97B0A680A00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172F6-F0D0-0064-6FAA-8D93A080F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B6BFA-C40C-403E-3C46-FD85BDB5C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589E4-8482-425F-95A2-E9A9E5DFDA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3950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8560C-3F3D-AEA1-C2C8-E45DBF609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98A5F-ABD4-4EA7-8674-161876B8795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2361F-E26C-299F-184D-9C062F0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5D74F-1BA1-6365-7305-189851259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F25EC-520F-494C-8660-713A877D17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661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C227B-2B65-CFC3-2058-8E583AFE2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5AEFC6-64BB-48CA-B728-AAC91197A61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E67DE-55E3-AA5F-3690-A5C81AF95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CF086-C88F-21FF-D378-A17C200C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6A13A-907F-48F6-A1A1-088CC18688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982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D41A4-C5BD-C2F0-38D3-8BAFDAE73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173404-B037-4ED7-9AE4-999E04A8E23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8FFBC-6B12-879A-B780-9269FFB3A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256A8-5EA2-A312-0FA8-4BCEC29B7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774D6-FB4E-4639-A2B7-26982F822C7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0641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0E1880-15B5-F65A-0C90-E8870F2C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72E7BD-FE39-47C9-8463-12857A12435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B02BD9-ECDE-A341-87D2-6EC31A366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ECAA033-6A5A-7F7A-AA89-D46D704E8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C0085-106C-4C70-8A7B-C2317FDF5F2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20505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BBFD721-E7F7-FFA3-3970-1BE2B8505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24E0C6-74E3-45EF-8431-3EEB59FDEC3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884DEB6-8EB1-DF84-E7DD-AD40BF336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5FCE5AA-CAD8-CF22-F0DA-4C5FB5AE6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12615-7F79-4744-8C8B-34468A58A43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052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E5449E8-5F8E-DD89-23AC-46EBA48BF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8DEA9-9B97-447E-ADF5-738E78AAA4D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1235EF-1A5D-90FB-DF48-266BB6BEB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7C7486E-C576-A955-4087-CC464EFD8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35C95-B7B8-4ACD-AC08-EBA4EE8070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147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1C0D3E2-38B1-3B2F-599F-F42E4772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FB2D31-A083-453D-BAFB-34A90B004A7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28E25DC-56C9-1A42-1909-03F93A628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3058FD-AA95-FF19-9F25-6AE881479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FE642-BBD2-4961-81A3-50D32B99E1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656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532CB7-36A6-F010-F410-61224B387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00993F-982E-4A92-9B67-135B01B8164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ED7FCFC-29B6-1360-3AD2-07BCDFD23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E9E78D5-9DDE-307A-5F65-E2AFAD74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C108B-19E9-4B63-AE74-54666F2D10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5892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60F6AE-3491-41C7-29F0-B5A2EE3C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00B2BA-5CE2-4911-B299-7845DB2D1DA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38459D-6909-1C47-6B9A-E821E1BC9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1A0157-F3A6-4603-1117-F382817D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972C5-1190-4FF2-80CA-31038B60F62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182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A7FE856-AFC0-D148-340F-6F87EF9348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00EAEDA-5BEF-CAC1-F865-0438C5C85B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81C71-188F-7AF1-43B9-A7305B1341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3D504B4-B5B8-4B50-9145-50910F73CF1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6E463-F3FA-CA02-5DE4-749C92163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37DF3-6EC5-A400-16CB-7B39F265A9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6636AA3-4ADC-411C-A44C-EC822F664A0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C191F9B-94BA-1F89-7A0A-98FC9046DD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09D5F86-5108-44C2-B69E-19864DC499F5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D85A819-AD62-3A86-EC5A-76CBFD2E1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EFAAA78-1AD4-0C47-404D-D472ED7F0A5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6612F19-F4CB-D671-251A-FC77506BFA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15D19F1-E92D-51BB-60C1-88F2C7AF5A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6798447-D2AB-546A-43C8-3270A94D11A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38E3BCF-A978-42D9-0BA7-92A5046590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C045177-66D7-2DB6-8F7F-AF6BC884D8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4C2C5E4-43EC-102B-6EA4-6F2E74C2DE0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EA58D456-B229-34F0-29AC-FABA498B41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A303E42-191A-2359-AD30-A54800974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9F108177-D94A-7DA5-51B9-EFC2BB242B9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0E3370D0-DC80-284A-D0BD-EB00F5D2B8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4D91148-788D-6492-4754-D2A4AFB082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8104273D-6498-D0A0-E405-1A24233BA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490E577-CDFE-5349-E474-8A248B7E330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264A512-F9D6-D26E-0DF3-D2909C80D4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E28482A-4213-0A9D-EEB6-C8029B2ADD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73A3F54F-39C8-D6CB-EE1A-7AADB613320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A89DB2F-181C-88AA-49E7-B711E0600D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7EF28E8-E2EA-7159-6B69-8DCFD92E7D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E34F6F8B-EDE9-9DFE-6B0D-20E928E92F2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872F17DE-388A-6151-4189-270D4AE8A6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7A03B9C-F2BB-C8AA-2ED2-ACCD172660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51C3D233-3B6C-8FA0-5F78-3086BFB90E9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D97C7BC3-CC48-29F7-7143-4F03F0D8DE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1BEEDE3-8D5F-B928-AD26-794397509C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6113DFB6-9CA2-FEB9-ED3D-93C18FA6A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381F3C24-A96B-771E-8FE9-8E9C2DD45E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0FEF450-F86B-6B0C-345B-9147781233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4CCAF5EE-9628-13EE-98AA-4107F2C9D8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0681D4F5-317C-F791-85FD-3F61D57F4E0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B6F31F4E-A83F-EC01-6424-B2E1DB5168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FC569FA6-B106-E204-FC1F-5DD051E4C2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6DECE1E4-EE77-1D4B-8E0E-A756139C81B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50EFA61-8DC0-C823-1F45-343FE1D49B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9120B63E-6714-64B8-5A73-60FE4ED373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1554746C-EFCF-0581-EC38-C8F7D8D98E4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37888152-9505-5077-9970-973A221B7D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C6EC2838-E913-281F-7FD8-1F5F11CFD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E87DD6DA-AA07-3964-A926-6F414BC8F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2D7CA176-5991-6B46-A315-8EDC3DDAB5A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3414823-C982-F5D6-E454-92AA0FF9C1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F231EE0-595D-0F5C-4381-FC161D92CC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41A474B6-9BC9-2726-2C5A-55840166EB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C093E10-3A40-2713-5E0D-E17EE6015B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E937364B-B972-AAAD-B1EE-527D23F84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BD1F94BD-8A4E-0502-E46F-328EE43B28F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5FC66D1-5352-D662-1A74-1C7750E3E2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18FDCA2B-5406-DEE7-0719-A15A79C6B0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79350456-35D6-6F33-9851-E1D29F529FE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59E7D7FD-7CA2-8501-019C-1A117375BC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50A24DB1-E89F-86F2-AC4A-47A5023B7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468D383F-EE28-BB4B-1016-70B654487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76E43FDF-CCE2-20E7-3EA5-BBF76740E2A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BCF1F39-E2F6-1ACD-5F21-2B3CD4AC5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42D5627-686B-248B-D9B7-80C7A4E84F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EC4461A-039A-905B-470C-13786182FF6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9FBB20F-B907-79EF-09F6-90FC441683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4405E77-B740-D838-F886-242688A562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9E20759-9E04-D0F1-3DBD-8BAB5517FF3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18BAE58-B5D4-DCD9-CA15-1A337E8380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9594C51-72F5-CCA8-116D-C844663CA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422074BC-E35A-7CEF-6711-3DA520B3738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10E46CFC-09E4-D718-F4A3-AF766B2151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67C7375-B608-E0CE-8259-051EED2D6B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9A2E3A9-974E-5070-5C04-A429CAC4C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A89A3F2-7BCD-1BBE-221F-167BF5721A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E5DE45C-9F8F-3901-86AC-34B21C32A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0C52323-6544-A30D-7077-E18A5F2437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9006323-7327-2252-87E1-2233BC97675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BDB00A0-4D9D-6B03-482C-AC0A36EAFD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245B8BC-1EC9-8481-DBBF-869040DBC6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204B60B-F468-B2B9-CD1B-8F2ACF3C418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FB7D5192-A6AC-9715-1B24-0F3F82562D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A4D2C91-B024-64FE-2E52-637AD9D20D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E6B309A-E9E3-BBD0-B2C3-8E4D192F951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577F02D8-8C94-19E3-36F2-121640F54C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3E1CE87-68F5-4A0C-5BF3-18DE4F2AE8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AD2D9D8-857D-8831-2B96-4D4939F7E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389AA34-185C-2621-CDFB-27E73A8F70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97F403F-2FBD-DB9B-A410-7778543BF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F2BC6B6-692C-C130-EC9F-996F8AB8D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C500B02-F70B-41B2-0EFE-6DE91EE967E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901EDF1-F6DC-5243-8C75-EA73C8E5EE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3134E2B-651A-9935-4547-412CFDF7B4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99E1C844-7BB1-A73D-EAC8-012BC38F028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6E22D41-693E-2992-E7A2-48A173E86E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01DF8B6-BCD2-3063-92C5-5B187E48C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DCE0476B-41D7-F0EA-08B1-8150A3C145F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73030A6D-BC70-D677-1FBB-7950AA80FC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D5303B7-2666-BBB5-89ED-1A26DEEBCA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4DC71002-6DDC-CF0B-9261-04FEAE8D0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3">
            <a:extLst>
              <a:ext uri="{FF2B5EF4-FFF2-40B4-BE49-F238E27FC236}">
                <a16:creationId xmlns:a16="http://schemas.microsoft.com/office/drawing/2014/main" id="{26BF797D-F26B-47DC-629E-0B4B7FE8D9C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5F26C5E-2C27-A4C2-F87E-A569AE09B5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622F6D07-F81D-4E07-A5E8-7ACE56163A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6">
            <a:extLst>
              <a:ext uri="{FF2B5EF4-FFF2-40B4-BE49-F238E27FC236}">
                <a16:creationId xmlns:a16="http://schemas.microsoft.com/office/drawing/2014/main" id="{B783BB06-D7F3-E706-315E-967839A020F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1F149F8-35BE-4DC1-A0CF-66F1642267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4DEEFB69-CACB-161A-073E-FA07A68597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9">
            <a:extLst>
              <a:ext uri="{FF2B5EF4-FFF2-40B4-BE49-F238E27FC236}">
                <a16:creationId xmlns:a16="http://schemas.microsoft.com/office/drawing/2014/main" id="{883FFEEA-80E2-45BC-001B-FF989E1F907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494FE16-4DA8-2F7F-ADD3-A62EB6120B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835BABCE-5ED4-F8E3-D634-B0EC79B4E5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2">
            <a:extLst>
              <a:ext uri="{FF2B5EF4-FFF2-40B4-BE49-F238E27FC236}">
                <a16:creationId xmlns:a16="http://schemas.microsoft.com/office/drawing/2014/main" id="{D698EE0D-668C-C90C-7878-67D8C31E046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3">
              <a:extLst>
                <a:ext uri="{FF2B5EF4-FFF2-40B4-BE49-F238E27FC236}">
                  <a16:creationId xmlns:a16="http://schemas.microsoft.com/office/drawing/2014/main" id="{09DA783E-C461-A77C-3737-2598FF143B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5B0A0BC5-A5A8-6141-D318-97703B1396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4D718A7-1A84-F542-8ED7-108A4B81C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3">
            <a:extLst>
              <a:ext uri="{FF2B5EF4-FFF2-40B4-BE49-F238E27FC236}">
                <a16:creationId xmlns:a16="http://schemas.microsoft.com/office/drawing/2014/main" id="{6610024E-8BD9-4967-28EE-58CD31E85AC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72F6FA30-1883-389D-54BA-7C92A3FD05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2CD5732-3080-675F-9A3E-F6312FEAFD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6">
            <a:extLst>
              <a:ext uri="{FF2B5EF4-FFF2-40B4-BE49-F238E27FC236}">
                <a16:creationId xmlns:a16="http://schemas.microsoft.com/office/drawing/2014/main" id="{0DB5AD76-F943-398F-78F0-5CA508D49A7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F92B61E-16CB-3AA4-9B8D-AF0E36BCBC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8B304828-5960-7F20-C432-7D267FB216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9">
            <a:extLst>
              <a:ext uri="{FF2B5EF4-FFF2-40B4-BE49-F238E27FC236}">
                <a16:creationId xmlns:a16="http://schemas.microsoft.com/office/drawing/2014/main" id="{D5B96ABE-1CF3-9516-0C86-F10BC850EF7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E9FE700-4D36-FE8F-A3E9-F5F5B4EAD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53278123-D40A-53F5-E922-7FF26F14B7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2">
            <a:extLst>
              <a:ext uri="{FF2B5EF4-FFF2-40B4-BE49-F238E27FC236}">
                <a16:creationId xmlns:a16="http://schemas.microsoft.com/office/drawing/2014/main" id="{428B181F-4688-EB2B-261C-23F676729DD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3">
              <a:extLst>
                <a:ext uri="{FF2B5EF4-FFF2-40B4-BE49-F238E27FC236}">
                  <a16:creationId xmlns:a16="http://schemas.microsoft.com/office/drawing/2014/main" id="{AC4EE25F-71D2-E31D-CF71-E6078A515B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5480F65B-9F7A-4889-EF44-7D7B61BA0E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75D34CFB-7E8F-A5CD-6D60-EE1EE5D15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34B521D9-38DF-93FC-A25B-BBF38C7681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21FDBA3-A5B1-F474-9B92-F53B1D3E58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2E0C1E3-2060-F68D-650A-8B5068A904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30954657-1E30-5E4B-BB5D-434370D9F3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A88B02A-4A13-1383-C821-BB280A9B7F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4C92A72-53CF-5A71-834F-0D9DA9C22C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7EAF4B4C-9664-7C12-CE64-7A9B403FA18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74674DBA-26C8-8B17-0483-1984E8ED93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FA0EA9C-3204-D1B2-B062-14DA40BEF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AEAB4284-88B5-27DE-D850-67EA0717874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9BFE98A8-00EA-8232-B6AD-1BFE090FEB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844AD17-2E8B-6137-04BA-05D6F448A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ED536FD2-31C4-60AD-01EA-C1FF5BC30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553A756F-6DFE-3088-8F2B-EAB3C73AEDC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558AC49-AD8C-F27F-41B6-EE5C1BB7AB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4A4DEFA-D0D5-74BA-7CCB-0FD5ECA311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9E33DFBA-DF12-48A2-34B2-ED4D8A08CE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7F50B4B1-0944-5DDD-B90D-E41C90126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4418E9AF-6362-7DB6-EF29-41DB9F935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6525DFD3-F12C-5DD7-7F4C-4C7A336EDFC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1E3CD2A-326F-8670-08B9-3FE8162081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DB39C526-B85B-560E-87C3-6BE0E84586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729CEA7F-E35F-B53B-0D94-901B8086F86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C36CDBEE-A395-7398-7D45-ADB56FD6A4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4730351B-B94B-4CE2-B2BF-50445FDD03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AD907D0A-14FA-65ED-B6F7-A6769557E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3">
            <a:extLst>
              <a:ext uri="{FF2B5EF4-FFF2-40B4-BE49-F238E27FC236}">
                <a16:creationId xmlns:a16="http://schemas.microsoft.com/office/drawing/2014/main" id="{2CEEA2DA-6BFB-E308-D3F9-E76FF4223B5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6B885AB-93F5-E4B1-CD9C-FBB4994ABB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859786BD-6D36-7282-0880-D2E354E38B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6">
            <a:extLst>
              <a:ext uri="{FF2B5EF4-FFF2-40B4-BE49-F238E27FC236}">
                <a16:creationId xmlns:a16="http://schemas.microsoft.com/office/drawing/2014/main" id="{7E214122-E8B3-9063-3FC1-D8E5BDF1AF1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EEC0A7A6-86B4-0AD6-6B5E-1D6C0B89A3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AEC66097-8B1C-7BC1-4E73-2030B8E759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9">
            <a:extLst>
              <a:ext uri="{FF2B5EF4-FFF2-40B4-BE49-F238E27FC236}">
                <a16:creationId xmlns:a16="http://schemas.microsoft.com/office/drawing/2014/main" id="{CE31D81F-1247-E469-0DA1-3DEDCF608C1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7692A1A-8B7D-B08F-9581-27E0E9F495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7547A514-1AA3-8D65-52B2-2135F8F93B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2">
            <a:extLst>
              <a:ext uri="{FF2B5EF4-FFF2-40B4-BE49-F238E27FC236}">
                <a16:creationId xmlns:a16="http://schemas.microsoft.com/office/drawing/2014/main" id="{F48ADB83-C599-ABE9-A44B-F371F2CC9EB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3">
              <a:extLst>
                <a:ext uri="{FF2B5EF4-FFF2-40B4-BE49-F238E27FC236}">
                  <a16:creationId xmlns:a16="http://schemas.microsoft.com/office/drawing/2014/main" id="{0222305E-E33D-8F67-560A-5BF8D3B0AB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5704DF11-32D5-39ED-2096-CB31C9811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2008-11-14T07:56:40Z</dcterms:created>
  <dcterms:modified xsi:type="dcterms:W3CDTF">2024-10-17T06:28:33Z</dcterms:modified>
</cp:coreProperties>
</file>