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 모든 것을 내 눈으로 똑똑히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귀로 다 들어서 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거짓말로 나를 고발하면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그분께서 너희의 속마음을 여지없이 폭로하실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6658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그분의 존엄하심이 너희에게 두려움이 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그분에 대한 두려움이 너희를 사로잡을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2892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격언은 한낱 쓸모 없는 잡담일 뿐이고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논쟁은 흙벽에 써 놓은 답변에 불과하다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6963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이제는 좀 입을 다물고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말할 기회를 좀 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결과가 어찌 되든지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내가 책임 지겠다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3824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나라고 해서 어찌 이를 악물고서라도 내 생명을 스스로 지키려 하지 않겠느냐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08465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나를 죽이려고 하셔도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나로서는 잃을 것이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내 사정만은 그분께 아뢰겠다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7190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적어도 이렇게 하는 것이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내게는 구원을 얻는 길이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사악한 자는 그분 앞에 감히 나서지도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8542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이제 내가 하는 말에 귀를 기울여라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하는 말을 귀담아 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7031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좀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이제 말할 준비가 되어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내게는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죄가 없다는 확신이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87305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고발하시겠습니까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나는 조용히 입을 다물고 죽을 각오를 하고 있겠습니다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9550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아는 것만큼은 나도 알고 있으니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너희보다 못할 것이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47889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하나님께 바라는 것은 두 가지밖에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들어주시면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주님을 피하지 않겠습니다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063104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치시는 그 손을 거두어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제발 내가 이렇게 두려워 떨지 않게 해주십시오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39518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먼저 말씀하시면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대답하겠습니다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그렇지 않으시면 내가 먼저 말씀드리게 해주시고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내게 대답해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63176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지은 죄가 무엇입니까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무슨 잘못을 저질렀습니까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어떤 범죄에 연루되어 있습니까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34340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주님께서 나를 피하십니까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주님께서 나를 원수로 여기십니까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1074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줄곧 나를 위협하시렵니까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바람에 날리는 나뭇잎 같을 뿐입니다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지금 마른 지푸라기 같은 나를 공격하고 계십니다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57944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지금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어릴 때에 한 일까지도 다 들추어 내시면서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고발하십니다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18178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발에 차꼬를 채우시고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가는 모든 길을 낱낱이 지켜 보시며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발바닥 닿는 자국까지 다 조사하고 계십니다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1434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저는 썩은 물건과도 같고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좀먹은 의복과도 같습니다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48492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나는 전능하신 분께 말씀드리고 싶고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 내 마음을 다 털어놓고 싶다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56557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무식을 거짓말로 때우는 사람들이다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모두가 돌팔이 의사나 다름없다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1418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입이라도 좀 다물고 있으면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무식이 탄로 나지는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25116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내 항변도 좀 들어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내 사정을 호소하는 동안 귀를 좀 기울여 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8153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왜 허튼 소리를 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하나님을 위한다는 것을 빌미삼아 알맹이도 없는 말을 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3703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법정에서 하나님을 변호할 셈이냐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하나님을 변호하려고 논쟁을 할 셈이냐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3141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너희를 자세히 조사하셔도 좋겠느냐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사람을 속이듯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 그분을 속일 수 있을 것 같으냐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2452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599</Words>
  <Application>Microsoft Office PowerPoint</Application>
  <PresentationFormat>화면 슬라이드 쇼(16:9)</PresentationFormat>
  <Paragraphs>56</Paragraphs>
  <Slides>28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28</vt:i4>
      </vt:variant>
    </vt:vector>
  </HeadingPairs>
  <TitlesOfParts>
    <vt:vector size="33" baseType="lpstr">
      <vt:lpstr>나눔스퀘어 ExtraBold</vt:lpstr>
      <vt:lpstr>Aptos</vt:lpstr>
      <vt:lpstr>Aptos Display</vt:lpstr>
      <vt:lpstr>Arial</vt:lpstr>
      <vt:lpstr>Office 테마</vt:lpstr>
      <vt:lpstr>욥 13:1. 내가 이 모든 것을 내 눈으로 똑똑히 보고, 내 귀로 다 들어서 안다.</vt:lpstr>
      <vt:lpstr>욥 13:2. 너희가 아는 것만큼은 나도 알고 있으니, 내가 너희보다 못할 것이 없다.</vt:lpstr>
      <vt:lpstr>욥 13:3. 그러나 나는 전능하신 분께 말씀드리고 싶고, 하나님께 내 마음을 다 털어놓고 싶다.</vt:lpstr>
      <vt:lpstr>욥 13:4. 너희는 무식을 거짓말로 때우는 사람들이다. 너희는 모두가 돌팔이 의사나 다름없다.</vt:lpstr>
      <vt:lpstr>욥 13:5. 입이라도 좀 다물고 있으면, 너희의 무식이 탄로 나지는 않을 것이다.</vt:lpstr>
      <vt:lpstr>욥 13:6. 너희는 내 항변도 좀 들어 보아라. 내가 내 사정을 호소하는 동안 귀를 좀 기울여 주어라.</vt:lpstr>
      <vt:lpstr>욥 13:7. 너희는 왜 허튼 소리를 하느냐? 너희는 하나님을 위한다는 것을 빌미삼아 알맹이도 없는 말을 하느냐?</vt:lpstr>
      <vt:lpstr>욥 13:8. 법정에서 하나님을 변호할 셈이냐? 하나님을 변호하려고 논쟁을 할 셈이냐?</vt:lpstr>
      <vt:lpstr>욥 13:9. 하나님이 너희를 자세히 조사하셔도 좋겠느냐? 너희가 사람을 속이듯, 그렇게 그분을 속일 수 있을 것 같으냐?</vt:lpstr>
      <vt:lpstr>욥 13:10. 거짓말로 나를 고발하면, 그분께서 너희의 속마음을 여지없이 폭로하실 것이다.</vt:lpstr>
      <vt:lpstr>욥 13:11. 그분의 존엄하심이 너희에게 두려움이 될 것이며, 그분에 대한 두려움이 너희를 사로잡을 것이다.</vt:lpstr>
      <vt:lpstr>욥 13:12. 너희의 격언은 한낱 쓸모 없는 잡담일 뿐이고, 너희의 논쟁은 흙벽에 써 놓은 답변에 불과하다.</vt:lpstr>
      <vt:lpstr>욥 13:13. 이제는 좀 입을 다물고, 내가 말할 기회를 좀 주어라. 결과가 어찌 되든지, 그것은 내가 책임 지겠다.</vt:lpstr>
      <vt:lpstr>욥 13:14. 나라고 해서 어찌 이를 악물고서라도 내 생명을 스스로 지키려 하지 않겠느냐?</vt:lpstr>
      <vt:lpstr>욥 13:15. 하나님이 나를 죽이려고 하셔도, 나로서는 잃을 것이 없다. 그러나 내 사정만은 그분께 아뢰겠다.</vt:lpstr>
      <vt:lpstr>욥 13:16. 적어도 이렇게 하는 것이, 내게는 구원을 얻는 길이 될 것이다. 사악한 자는 그분 앞에 감히 나서지도 못할 것이다.</vt:lpstr>
      <vt:lpstr>욥 13:17. 너희는 이제 내가 하는 말에 귀를 기울여라. 내가 하는 말을 귀담아 들어라.</vt:lpstr>
      <vt:lpstr>욥 13:18. 나를 좀 보아라, 나는 이제 말할 준비가 되어 있다. 내게는, 내가 죄가 없다는 확신이 있다.</vt:lpstr>
      <vt:lpstr>욥 13:19. 하나님, 나를 고발하시겠습니까? 그러면 나는 조용히 입을 다물고 죽을 각오를 하고 있겠습니다.</vt:lpstr>
      <vt:lpstr>욥 13:20. 내가 하나님께 바라는 것은 두 가지밖에 없습니다. 그것을 들어주시면, 내가 주님을 피하지 않겠습니다.</vt:lpstr>
      <vt:lpstr>욥 13:21. 나를 치시는 그 손을 거두어 주시고, 제발 내가 이렇게 두려워 떨지 않게 해주십시오.</vt:lpstr>
      <vt:lpstr>욥 13:22. 하나님, 하나님께서 먼저 말씀하시면, 내가 대답하겠습니다. 그렇지 않으시면 내가 먼저 말씀드리게 해주시고, 주님께서 내게 대답해 주십시오.</vt:lpstr>
      <vt:lpstr>욥 13:23. 내가 지은 죄가 무엇입니까? 내가 무슨 잘못을 저질렀습니까? 내가 어떤 범죄에 연루되어 있습니까?</vt:lpstr>
      <vt:lpstr>욥 13:24. 어찌하여 주님께서 나를 피하십니까? 어찌하여 주님께서 나를 원수로 여기십니까?</vt:lpstr>
      <vt:lpstr>욥 13:25. 주님께서는 줄곧 나를 위협하시렵니까? 나는 바람에 날리는 나뭇잎 같을 뿐입니다. 주님께서는 지금 마른 지푸라기 같은 나를 공격하고 계십니다.</vt:lpstr>
      <vt:lpstr>욥 13:26. 주님께서는 지금, 내가 어릴 때에 한 일까지도 다 들추어 내시면서, 나를 고발하십니다.</vt:lpstr>
      <vt:lpstr>욥 13:27. 내 발에 차꼬를 채우시고, 내가 가는 모든 길을 낱낱이 지켜 보시며, 발바닥 닿는 자국까지 다 조사하고 계십니다.</vt:lpstr>
      <vt:lpstr>욥 13:28. 그래서 저는 썩은 물건과도 같고, 좀먹은 의복과도 같습니다.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2024-10-24T03:56:06Z</dcterms:modified>
</cp:coreProperties>
</file>