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1093D-4BD0-5B83-6314-B4E7DD0B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A2D83E-44BD-42BC-8780-0B9E5CDCE19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70A2-A4BA-F9A4-8AFD-32AE42A60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84743-6BE2-D03D-0EBD-80C2E0CA7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CF60E-5707-4C4A-8400-444F25BB0D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001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9B375-1E86-2013-7425-58BE2288A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167E84-C088-449E-9845-DFFD83E75F9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6D13D-DB72-CD93-7909-2FFD2299E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02A19-83CE-2AA2-10BF-C87FAFF9B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44AA3-7FE7-40C6-ADF0-807B008187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561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B3BA5-0E0B-D0DE-CD7A-585A7826B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25E31B-3D07-4901-9440-861F5240E3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623D5-CE2A-D8E7-0F3C-7D4821DA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A9B6E-95BA-BFB8-6649-FFD30D668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B65BE-2389-427E-AF05-E800BCBB3C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388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BD7F9-3276-04D8-E1BD-D07B2BB7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83985-A606-488F-A2B3-C5ECDCC3583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E1D9B-AE97-50D8-474B-290274778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CC03D-94F2-C194-89B8-B215EEC1C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4C88F-0D96-43B5-911C-B503F1DA40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932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CD30F-21A4-4043-C12C-D57A37E09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4BDE55-7AFD-4FAD-BF74-A970F12329F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30BED-692F-DC0B-626D-05742B993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6C7DB-65A2-E451-397C-9DB28228B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E09AD-2E38-42F3-9AC9-25261E3CBA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318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BE7A77-4BC2-0200-5F3A-9B26745A4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F9C3FF-BE20-451C-9EA6-C14D4A0A80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910ADD-BC7E-02D4-5441-7F9E8A42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19BD3E-E8F5-D21A-6274-2AD6BDF69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93008-67C2-4220-B95F-F2ABCE7ED5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132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D4573CD-5F1B-B19C-BEB7-11DC0CD8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B9AFC-3385-41D7-8F82-21FE862574A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9B3560F-1955-3214-348F-0F9F513EE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6DB76E2-4FAC-8602-1D72-4DCF6825E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875B5-5C6F-47F7-9473-D4AB861122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036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AE53C37-EA69-4113-5302-104DBCA50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F9EC03-2C5F-4AC1-A7A9-A4F4108B911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368CF33-2EE7-F25E-C179-455FE475E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AE6EFB3-CED3-1B03-FA83-36B4CDFB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1607E-24B4-4E93-8904-F86DF7CB9A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446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C28AA77-F723-CA74-2CB9-76A7B5A8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8C5F2-0CDE-449A-B2CE-09A72FD9D44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8254FBA-00FB-D4D1-8E3E-7768AFC20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7F01DCA-4EAB-8EE3-5AAA-2C161C53E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E44AF-778E-4F3A-AA48-84505AB3A4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682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523801E-AF4A-6F03-F4D1-E1F733E6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13DBE3-C6AE-43DD-B2F3-1DE272120A3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EFECDAB-08FF-54D9-D6FE-4492E8FD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9933AA-8D11-10EF-D7E7-D8A8B3372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4AD61-93F7-4DAD-B771-81F0C60B50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631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8F4616-B0DC-29A1-3A4C-61124C84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2CF9BA-C53A-4D00-9813-06D2D913F1F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CD4CF6-0551-4F56-BD9F-4D0C9532F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E162ACD-D8CA-EC05-720F-A5D6C20EC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30BA-58A4-49C6-9DD0-D973DF42B3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809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51C17AF-FA42-6F4C-8AB8-08DB205E41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3A6B7EB-9A62-7110-D41C-D923E6EFBE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A9DE0-416F-9FA2-C77E-1BF820C9B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1672ACB-5318-452C-8EA5-3189CCEC15B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95803-563F-AC5B-AFB2-8AF0EF736C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AC7AB-556B-2F90-CD39-D48867EDA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0110EFA-38F2-4AF7-9D10-A0C1BF3661F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F7802E6-74D1-E396-6273-5574F43BCB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048AB34-8E4B-4817-B9F1-AA350ADE142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5195C753-0A61-814A-0DBA-40DF62C0C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8D3C5A1-32C7-26B9-771B-83EB6516129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96C6130-EAF8-9614-34E5-6D42851F08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F14016C-796D-91BF-6C6D-95825C7B3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246B3CA4-7008-ED72-D9CB-6C30B41CD6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65F427-F6DB-37FF-7C16-24A4BDA1C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F18C80-2117-3236-212A-37AF10BDE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15CDB023-3DC8-24EA-31D2-D842AC6FE4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4D32EEC3-12F8-31E5-0F7F-595D2D975C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4B9FD36-6F95-4B2B-27E0-853473490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28512AD3-5775-8E6B-573A-066EEFEEE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6724C41-8265-44DD-A2AD-C68F59969D8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035B45-8F81-6A98-D9F9-A3A760837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23E82B-98F1-1963-1662-648D25A6D5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44BAC88-8C39-1B16-12A1-5074C99DF6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A318C4-6BE7-3FC8-DC4C-46671E256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B548D7-DE57-3376-7378-AAE80B972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7429731-2656-E112-5339-51355159481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FEA26F4E-AA12-5269-E10C-486BFE5DB8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B8199F4-EA74-E8E8-CA3A-E33558899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1CE9B5B0-40BC-4D8A-DFD1-61107AC0F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DA90732-15AF-82D4-2777-0E77080B663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66268B-2ED5-70C5-D57D-26A1F4C85D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0DA6357-21E9-D04D-1109-7A2CCEC0A4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749A987-B805-2207-17C3-85710415F84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EADA939-AE8E-56E8-4638-01F3448CDD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120296F-C97B-3265-FC5D-52B2C31B6D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35DB90F-08F1-5B38-3AC8-5C5234190FE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5C7A8B0-C5D4-6BDA-D258-8C3BC3B08A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5FD3AEA-46F1-5554-72DC-037975888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B2F4A874-BAAF-7985-4FA0-7F6020E4A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2EF91E3-91F1-3214-A284-7D8074A2FB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E7E971C-4B0F-895A-9F48-BE7EF477CD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47B89A-7F28-E6BD-C1A7-A8A0106FA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FDBE74D-7489-BBEF-EF0B-7883F0FA431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78C637E-F943-E1B4-0885-000E95B3AC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9463634-3FD1-7326-46BA-B9CFA0FB32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3EF4F77-E2E4-00FE-0B25-8AD93B1FA20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FC52466-CD2D-BBDD-8C7F-E5D238D6AB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A092227-F5AC-6576-863D-A49287842C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0674998C-8186-9B74-C486-B4B4A0F15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E7AF393-B717-FD10-04EC-BCE0015F0E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49B68E5-7EC6-28B9-937D-A7C4550D80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8A4A415-6335-3E08-3DEA-1ADD325B6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DE085E1-E811-C991-38CF-7368B1C98C6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7648D48-EEA3-644F-740F-08ECAC12E6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3669AB1-2727-C3BB-5367-8556EF50E3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65ECCBE-745F-47F6-DBFF-2546FC69061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AE19091-E32F-7E60-1F1C-077E8BA41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1704040-3335-48EB-D602-67B0C397A5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004F591C-470C-1EDE-AB43-B59CF7EDE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6E0B684-6C6A-1E16-16CD-34E89A73CF7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4C306E2-CA95-5490-00A6-C0DEE981D2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B58FD9E-0D5B-EC96-3762-CB80F4B33C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14D858A-8B1F-9F04-A32C-36D832907DF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6680075-5E50-6D08-5F56-74EF6AF492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297FA55-6790-DC51-47E7-89F635D1AC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37D7C20-DCE1-4330-5A5C-49ED917623F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99A1E352-8763-B591-6523-02F638000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B467DE9-E2AB-FCBF-85F2-B205DA3BD8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2009-03-11T17:13:21Z</dcterms:created>
  <dcterms:modified xsi:type="dcterms:W3CDTF">2025-01-08T07:54:12Z</dcterms:modified>
</cp:coreProperties>
</file>