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7F607-B234-125C-C454-42FEAE1D9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131C55-3057-4326-AE35-C146D4CBB96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974AE-3ECB-4FE0-4F47-9F2D9A8D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372CD-42C6-7F1A-916A-42E5AB8B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03C08-3F9F-4654-9985-446CE296E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039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AA321-A0F2-7926-922D-AD6F20F36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B5128-89CF-4C5D-BFBC-CEACFFE4140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C4F0F-5EAC-A97E-0AC1-CD16384F3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B17CF-121D-9386-85B1-41B5A51D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D859A-0620-4068-BD25-5CE03E2514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319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357F3-20DF-6D40-0648-A411EE086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FCDE4-B9DD-4F53-A291-12D51581F7D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2E7A4-44E2-ED34-6402-5D3D67C6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CA018-6252-6A8B-5DA8-276DA1C3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FB91A-9BDD-4C1F-BEF7-1D88ABAE36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9438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C6BBD-6DEF-FEE8-4204-900A05154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CB3137-E69E-4F14-A091-8F75FF9AAE1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0EA1A-52D5-3EE5-2C52-881B62E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0C20C-C4A7-87B7-0865-2F7CA0E5C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F1F3B-C344-496B-8172-0018E63388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103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AC62D-BEFA-F9F8-1CB2-83B72BC9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60825-95BC-4DAE-857B-D760538FC88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019F1-FD14-066C-D1D9-FD379855B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67E84-6D56-0732-AB63-93E596D2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584A3-5E02-4BC4-B945-01F6483C87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1114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485E1A1-380A-AF27-244F-7EB70FAC6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19BD1A-C720-4E32-8DF8-2F717767F37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38EFE8-AE70-E36A-A9BC-97ACCBE93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B4B021-C567-3A91-FC0C-36C14F55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56C1F-5F13-4594-A17E-B80DE79F0C7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117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2899BC7-0C1F-C82A-2FD9-AAC2E4493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3EF38-7944-4F70-98D0-91893EF84EC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9A9F8C7-DDB0-34BC-6265-EC15940BD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A2351D-30D9-A87F-A209-64A70CD0F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0889D-9FD3-4E05-8555-2AA5FC3AB2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7368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F9FF8B3-27D7-718B-00BB-7898BB5CE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55A0A0-A43F-4E9B-A9D8-8E98B2C57D2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FBEED8B-D603-2309-ABC3-84EBE681A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B38B4AC-FB65-F96E-AB82-BD7EB1D47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229FB-002A-43F0-818B-7015E109E1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655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DB33145-96E4-4791-2AE3-6EE9ADDC6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66526F-A61D-449D-AF98-432996AC579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FDE1CE2-16C6-A548-042E-4DAFECEC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8A53340-63AB-10ED-B632-0A848FDC2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E23D3-12D3-4EB4-8B50-C986ADC912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476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ED5E62-B107-2EF9-56C9-B309046ED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0604AC-C3AC-4F56-8335-09948AA425E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F7DF729-F36D-2CE6-5FF0-358F3026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CDBF7E-15E6-5D54-7CB9-83504CC4E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A6397-3347-4494-8EE8-8EA084A5AD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642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A0D955D-D962-52F7-64B5-F6F51C31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B3253-45B2-437E-A88E-F772E28B45B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AAA3FB6-E2E8-4FCB-7580-1163528CE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760E683-2028-16F4-FC8D-C92F3EC63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CFB7E-B32A-4DB5-AB7F-47D793F439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992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576F174-72BA-7F38-F64E-B0790E9DE3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E3AAF9A-BD40-9ABC-1942-6817E9A4BB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3FC7D-B38C-09FF-BA3C-F2934DD7FC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9FB7169-6EF7-44D7-B672-A994C61753F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FA7F4-9733-FAB1-BD3A-9C6D11435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EADC7-FD25-ED78-BCF9-47953DDF7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0E0919E-E902-4E80-A386-25405E0B92B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0755327-F356-CDFA-4278-385FD977F7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F6926CE-748C-41D1-ACD9-E21DC9DF580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6DCFE285-BD21-8DC3-459C-2904FE623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B02C463-650C-37D3-46CD-C55985841F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9B5E29-92CB-5749-293D-3034BE427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CFA8C43-8C95-BD30-20BE-4B951E7EC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3A385ED-2CC6-CAA8-D8AA-1EF50B4B43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7FF793B-ECEB-1995-85D2-CB296F0A5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3D9DD82-D38B-2162-B315-55C0EE79F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D822DEE-248F-EAE8-A4A9-234C7DE0B83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4CC5E45B-3704-2EDE-1687-C591099A2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D774EF4-F3BE-F193-7A56-A919FE359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0B37766-90EE-1A9D-1154-8B6AD32F5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E5624F1-5817-251C-FF98-5852F06FCB5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15F72A1-C67C-A832-4320-D973FF3205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31C6D7D-1E42-47F4-B04D-C0B8A916B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3675B31-B9CD-7E2E-D4F1-B60579FAEC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2EF2DEE-B081-14E3-D956-12298783E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D9210DE-0126-4F39-0A2F-85A4A6374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BEE9587-4D47-8773-FC80-509DD95D5FA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836BC80-D13F-BB56-C3CA-29CE6469F1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971B9D-1656-4FB6-6FC0-9CE0928AB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6C3380A-AA1C-FFCC-56A2-B7313038C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282DD8A-BF80-929A-B3A7-6C6A91581C4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4469E54-FFAB-7D13-C2B2-1B387056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43E99D1-C28A-E278-615A-221CB9210F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F08F8BD-2EA6-ACC1-DC15-E01BCEC63C9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D72FEF4-701B-DA98-3F97-8BE3418B3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3039351-F1D0-E100-A552-B072D5BB7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979EDD27-73D8-3A4C-8ED2-FE03BA26633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97ED500-D6D1-84AF-8508-43146131B4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3DDB2D-10C9-2069-C0DD-4AF4573380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2EB6926-A01F-5977-7072-99A9A5A8A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776E39F-827A-3D32-07D5-9015080811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FCA9301-D3FC-0BFF-6B5E-989BF39513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8F0E1C8-D256-62CE-ACF0-75ECE7F01C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B1AF771-5BDD-84AB-1249-C46FCBDC72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D8EE623-8525-66CB-D604-A99A19059C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B740CF9-525A-6B16-824D-DA6405FF14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5148CCB-3A50-CDEB-D913-45A47AE2FC2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24C2AD5-F345-242D-68BA-79EB5B615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B73C78-9DD3-FD38-90BA-15B0FB4B6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ADC6CA1-71D8-9AC3-26F3-87E28C1DE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0F8B6C1-D102-F688-1555-29C58B5B5F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B7ADD0-EE48-8846-6587-0BD41E2E6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7C83C8C-D61E-6225-6350-81647833BC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EE9A50C-E0F2-21EB-BE73-56620F2338D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331E190-7431-743E-FCA9-F8E00BEC8D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EDBAEE6-A8B7-CEFF-AFBA-8DD4F7487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4482982-1776-BEF2-F229-472DCE945B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566757C-F840-1CC0-64D8-5E3D866729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071D11E-83CC-E484-4424-BBAE96F49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B1223B6-785F-400A-40C8-35A4D2446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22DF6AC-FF2E-236A-6A19-98863F3FD3F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EA816AA-D71A-67C1-31CE-CF0847FF0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46DDD72-6815-55C3-6B43-7EEE28BA5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D4DE86F-3989-814E-AA1E-C5A1670A50B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74A3EA3-F108-E967-C6F6-239F22E2BD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1EE44F2-6546-5E8E-45C4-C58905147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9DA26FC-73C2-638C-02AC-9C03B0C473A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0CBECF89-B7E3-A3E4-2F3A-F6EB68D21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72847A4-2D0A-91C0-8CA5-DD8649EDF8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2009-03-13T18:41:05Z</dcterms:created>
  <dcterms:modified xsi:type="dcterms:W3CDTF">2024-10-17T06:49:59Z</dcterms:modified>
</cp:coreProperties>
</file>