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54"/>
  </p:notesMasterIdLst>
  <p:sldIdLst>
    <p:sldId id="256" r:id="rId2"/>
    <p:sldId id="293" r:id="rId3"/>
    <p:sldId id="259" r:id="rId4"/>
    <p:sldId id="258" r:id="rId5"/>
    <p:sldId id="325" r:id="rId6"/>
    <p:sldId id="299" r:id="rId7"/>
    <p:sldId id="324" r:id="rId8"/>
    <p:sldId id="284" r:id="rId9"/>
    <p:sldId id="281" r:id="rId10"/>
    <p:sldId id="274" r:id="rId11"/>
    <p:sldId id="309" r:id="rId12"/>
    <p:sldId id="312" r:id="rId13"/>
    <p:sldId id="307" r:id="rId14"/>
    <p:sldId id="289" r:id="rId15"/>
    <p:sldId id="313" r:id="rId16"/>
    <p:sldId id="273" r:id="rId17"/>
    <p:sldId id="301" r:id="rId18"/>
    <p:sldId id="305" r:id="rId19"/>
    <p:sldId id="302" r:id="rId20"/>
    <p:sldId id="277" r:id="rId21"/>
    <p:sldId id="283" r:id="rId22"/>
    <p:sldId id="280" r:id="rId23"/>
    <p:sldId id="282" r:id="rId24"/>
    <p:sldId id="304" r:id="rId25"/>
    <p:sldId id="317" r:id="rId26"/>
    <p:sldId id="300" r:id="rId27"/>
    <p:sldId id="267" r:id="rId28"/>
    <p:sldId id="303" r:id="rId29"/>
    <p:sldId id="276" r:id="rId30"/>
    <p:sldId id="290" r:id="rId31"/>
    <p:sldId id="291" r:id="rId32"/>
    <p:sldId id="327" r:id="rId33"/>
    <p:sldId id="271" r:id="rId34"/>
    <p:sldId id="285" r:id="rId35"/>
    <p:sldId id="288" r:id="rId36"/>
    <p:sldId id="261" r:id="rId37"/>
    <p:sldId id="311" r:id="rId38"/>
    <p:sldId id="260" r:id="rId39"/>
    <p:sldId id="265" r:id="rId40"/>
    <p:sldId id="270" r:id="rId41"/>
    <p:sldId id="326" r:id="rId42"/>
    <p:sldId id="296" r:id="rId43"/>
    <p:sldId id="318" r:id="rId44"/>
    <p:sldId id="294" r:id="rId45"/>
    <p:sldId id="275" r:id="rId46"/>
    <p:sldId id="279" r:id="rId47"/>
    <p:sldId id="322" r:id="rId48"/>
    <p:sldId id="278" r:id="rId49"/>
    <p:sldId id="314" r:id="rId50"/>
    <p:sldId id="286" r:id="rId51"/>
    <p:sldId id="316" r:id="rId52"/>
    <p:sldId id="321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50" autoAdjust="0"/>
    <p:restoredTop sz="9466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E5D19B7-D822-46EA-968C-468916259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62E0286-490B-42DF-8093-C3FBE649F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E81238-B14E-40F9-B0F5-D22AD093E8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F91F4-E84C-4B17-BDF8-36C0E1359F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F12B3-7056-4F01-BA88-4E8E6DFB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411C1-CA40-43E7-BD4D-A1461EA6D4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2C40782-CA70-41D8-8B7F-FC90B8B1A3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45DD8-69E7-4472-A717-8555C31D92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0CD3D-06D9-45CE-98A1-9F914D1A91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2FB3B-3320-4754-9593-D39F508CE7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CE85C-E5E6-4906-9D4D-01895A3AA4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62643-6322-417F-B259-20543A2333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28BD2556-77D2-4816-A4F5-4DC9EA0DA4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3EEA1B8-2C2A-4E77-92CE-6053DF16F0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191000"/>
            <a:ext cx="6781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err="1" smtClean="0"/>
              <a:t>Prof.DR</a:t>
            </a:r>
            <a:r>
              <a:rPr lang="en-US" sz="2400" dirty="0" smtClean="0"/>
              <a:t>. </a:t>
            </a:r>
            <a:r>
              <a:rPr lang="en-US" sz="2400" dirty="0" err="1" smtClean="0"/>
              <a:t>Didik</a:t>
            </a:r>
            <a:r>
              <a:rPr lang="en-US" sz="2400" dirty="0" smtClean="0"/>
              <a:t> </a:t>
            </a:r>
            <a:r>
              <a:rPr lang="en-US" sz="2400" dirty="0" err="1" smtClean="0"/>
              <a:t>Tamtomo,dr</a:t>
            </a:r>
            <a:r>
              <a:rPr lang="en-US" sz="2400" dirty="0" smtClean="0"/>
              <a:t> PAK, MM, MKK</a:t>
            </a:r>
          </a:p>
          <a:p>
            <a:pPr eaLnBrk="1" hangingPunct="1">
              <a:defRPr/>
            </a:pPr>
            <a:r>
              <a:rPr lang="id-ID" sz="2400" dirty="0" smtClean="0"/>
              <a:t>Pakar Anatomi Kedokteran</a:t>
            </a:r>
            <a:endParaRPr lang="en-US" sz="2400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1524000"/>
            <a:ext cx="57912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Organon</a:t>
            </a:r>
            <a:r>
              <a:rPr lang="en-US" dirty="0" smtClean="0"/>
              <a:t> </a:t>
            </a:r>
            <a:r>
              <a:rPr lang="en-US" dirty="0" err="1" smtClean="0"/>
              <a:t>Visus</a:t>
            </a:r>
            <a:endParaRPr lang="en-US" dirty="0" smtClean="0"/>
          </a:p>
        </p:txBody>
      </p:sp>
      <p:pic>
        <p:nvPicPr>
          <p:cNvPr id="4" name="Picture 3" descr="thumbnail.as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962" y="381000"/>
            <a:ext cx="2228851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667000" y="1981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300</a:t>
            </a:r>
          </a:p>
        </p:txBody>
      </p:sp>
      <p:pic>
        <p:nvPicPr>
          <p:cNvPr id="13315" name="Picture 3" descr="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529263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NormalCorn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66800"/>
            <a:ext cx="4735513" cy="4847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pterygium01_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400" y="838200"/>
            <a:ext cx="4521200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L04-11-Med-07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2170" y="1371599"/>
            <a:ext cx="5890230" cy="450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80px-Subconjunctival_hemorrhage0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990600"/>
            <a:ext cx="6019800" cy="4514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picture016b5h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58900"/>
            <a:ext cx="6400800" cy="414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667000" y="1981200"/>
            <a:ext cx="1981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301</a:t>
            </a:r>
          </a:p>
          <a:p>
            <a:pPr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pic>
        <p:nvPicPr>
          <p:cNvPr id="19459" name="Picture 3" descr="3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6868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glaucom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5551488" cy="58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INO-8875_MOA_Glauco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23850"/>
            <a:ext cx="64008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glauco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6477000" cy="56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5" name="Content Placeholder 4" descr="eyes structur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609600"/>
            <a:ext cx="4606695" cy="5963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514600" y="2133600"/>
            <a:ext cx="274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303</a:t>
            </a:r>
          </a:p>
          <a:p>
            <a:pPr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pic>
        <p:nvPicPr>
          <p:cNvPr id="4" name="Picture 3" descr="masin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685800"/>
            <a:ext cx="5664200" cy="508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4579" name="Picture 5" descr="clip_image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85800"/>
            <a:ext cx="695325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1625" y="609600"/>
            <a:ext cx="8540750" cy="5489575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5603" name="Picture 4" descr="clip_image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85800"/>
            <a:ext cx="6096000" cy="5370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1625" y="381000"/>
            <a:ext cx="8540750" cy="5718175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6627" name="Picture 4" descr="ex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5751513" cy="5789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5842000" cy="4381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Sk9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066800"/>
            <a:ext cx="5069032" cy="464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f15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526040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Scan0009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49363" y="663575"/>
            <a:ext cx="6643687" cy="4997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32772" name="Picture 4" descr="Gray7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4344446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-VisualField_Fi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533400"/>
            <a:ext cx="3222272" cy="5800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ye-structure.jpg"/>
          <p:cNvPicPr>
            <a:picLocks noGrp="1" noChangeAspect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371600" y="1024552"/>
            <a:ext cx="6332847" cy="423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300px-Bitempv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5482377" cy="2759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00px-Binasalv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057400"/>
            <a:ext cx="5259873" cy="2647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0px-Rhv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6327"/>
            <a:ext cx="5181600" cy="2609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3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190px-Stye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94100" y="2844800"/>
            <a:ext cx="2413000" cy="177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180px-Chalazion_(away_from_lid_margin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43350" y="3086100"/>
            <a:ext cx="1714500" cy="1295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Scan000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8113" y="842963"/>
            <a:ext cx="6327775" cy="463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pd16586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47625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Scan0005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219200" y="1066800"/>
            <a:ext cx="6421131" cy="4676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Scan000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19200"/>
            <a:ext cx="5486400" cy="427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Scan000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19199"/>
            <a:ext cx="5203251" cy="4111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CULAR MUSC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52400"/>
            <a:ext cx="5715000" cy="623887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MUSCLUCAR.jpg"/>
          <p:cNvPicPr>
            <a:picLocks noGrp="1" noChangeAspect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981200" y="1524000"/>
            <a:ext cx="5029107" cy="3419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chil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89000"/>
            <a:ext cx="71628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strabi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45854"/>
            <a:ext cx="6184900" cy="413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11619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48132" name="Picture 4" descr="132653_f2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1906" y="1676400"/>
            <a:ext cx="5119493" cy="4252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667000" y="1981200"/>
            <a:ext cx="1981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301</a:t>
            </a:r>
          </a:p>
          <a:p>
            <a:pPr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4800"/>
            <a:ext cx="4127500" cy="6389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 descr="phot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533400"/>
            <a:ext cx="4545881" cy="5922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971800" y="2362200"/>
            <a:ext cx="1676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305</a:t>
            </a:r>
          </a:p>
          <a:p>
            <a:pPr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pic>
        <p:nvPicPr>
          <p:cNvPr id="4" name="Picture 3" descr="fund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295400"/>
            <a:ext cx="5697458" cy="4424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Ret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3614587" cy="4835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retina_anatomy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33800" y="762000"/>
            <a:ext cx="5257800" cy="556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Orbital_cavity.jpg"/>
          <p:cNvPicPr>
            <a:picLocks noGrp="1" noChangeAspect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658283" y="228600"/>
            <a:ext cx="7827433" cy="5870575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1625" y="762000"/>
            <a:ext cx="8540750" cy="5337175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55299" name="Picture 11" descr="180px-CentralScoto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4327525" cy="4327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scoto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47459" name="Rectangle 3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7348" name="TextBox 5"/>
          <p:cNvSpPr txBox="1">
            <a:spLocks noChangeArrowheads="1"/>
          </p:cNvSpPr>
          <p:nvPr/>
        </p:nvSpPr>
        <p:spPr bwMode="auto">
          <a:xfrm>
            <a:off x="3200400" y="3505200"/>
            <a:ext cx="2770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eyeanatom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0"/>
            <a:ext cx="6499225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5px-Schematic_diagram_of_the_human_eye_e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33400"/>
            <a:ext cx="5486400" cy="55763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1625" y="457200"/>
            <a:ext cx="8540750" cy="5641975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1267" name="Picture 4" descr="ey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533400"/>
            <a:ext cx="5770942" cy="5526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1625" y="609600"/>
            <a:ext cx="8540750" cy="5489575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2291" name="Picture 4" descr="DWA 5 eys anatom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315200" cy="494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21</Words>
  <Application>Microsoft Office PowerPoint</Application>
  <PresentationFormat>On-screen Show (4:3)</PresentationFormat>
  <Paragraphs>9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Tahoma</vt:lpstr>
      <vt:lpstr>Arial</vt:lpstr>
      <vt:lpstr>Wingdings</vt:lpstr>
      <vt:lpstr>Equity</vt:lpstr>
      <vt:lpstr>Organon Visus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I'EN</dc:creator>
  <cp:lastModifiedBy>sidney</cp:lastModifiedBy>
  <cp:revision>16</cp:revision>
  <dcterms:created xsi:type="dcterms:W3CDTF">2005-06-02T13:01:01Z</dcterms:created>
  <dcterms:modified xsi:type="dcterms:W3CDTF">2012-09-24T14:45:42Z</dcterms:modified>
</cp:coreProperties>
</file>